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64" r:id="rId6"/>
  </p:sldMasterIdLst>
  <p:notesMasterIdLst>
    <p:notesMasterId r:id="rId26"/>
  </p:notesMasterIdLst>
  <p:handoutMasterIdLst>
    <p:handoutMasterId r:id="rId27"/>
  </p:handoutMasterIdLst>
  <p:sldIdLst>
    <p:sldId id="256" r:id="rId7"/>
    <p:sldId id="297" r:id="rId8"/>
    <p:sldId id="274" r:id="rId9"/>
    <p:sldId id="280" r:id="rId10"/>
    <p:sldId id="281" r:id="rId11"/>
    <p:sldId id="282" r:id="rId12"/>
    <p:sldId id="283" r:id="rId13"/>
    <p:sldId id="289" r:id="rId14"/>
    <p:sldId id="284" r:id="rId15"/>
    <p:sldId id="285" r:id="rId16"/>
    <p:sldId id="286" r:id="rId17"/>
    <p:sldId id="287" r:id="rId18"/>
    <p:sldId id="288" r:id="rId19"/>
    <p:sldId id="290" r:id="rId20"/>
    <p:sldId id="291" r:id="rId21"/>
    <p:sldId id="292" r:id="rId22"/>
    <p:sldId id="293" r:id="rId23"/>
    <p:sldId id="295" r:id="rId24"/>
    <p:sldId id="2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042"/>
    <a:srgbClr val="B4C7E7"/>
    <a:srgbClr val="ED7D31"/>
    <a:srgbClr val="C5E0B4"/>
    <a:srgbClr val="EA5C2F"/>
    <a:srgbClr val="A6A8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60"/>
  </p:normalViewPr>
  <p:slideViewPr>
    <p:cSldViewPr snapToGrid="0">
      <p:cViewPr varScale="1">
        <p:scale>
          <a:sx n="79" d="100"/>
          <a:sy n="79" d="100"/>
        </p:scale>
        <p:origin x="126" y="738"/>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060A26-7CFA-4B76-A252-D486AA51C149}" type="datetimeFigureOut">
              <a:rPr lang="en-GB" smtClean="0"/>
              <a:t>07/04/2020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54CD0D-E180-4C29-9D5C-DEB36633DE69}" type="slidenum">
              <a:rPr lang="en-GB" smtClean="0"/>
              <a:t>‹#›</a:t>
            </a:fld>
            <a:endParaRPr lang="en-GB" dirty="0"/>
          </a:p>
        </p:txBody>
      </p:sp>
    </p:spTree>
    <p:extLst>
      <p:ext uri="{BB962C8B-B14F-4D97-AF65-F5344CB8AC3E}">
        <p14:creationId xmlns:p14="http://schemas.microsoft.com/office/powerpoint/2010/main" val="23186589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A98977-87BE-4DDC-B78F-930D6A67A171}" type="datetimeFigureOut">
              <a:rPr lang="en-GB" smtClean="0"/>
              <a:t>07/04/2020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ECCB4-86B5-4697-8D6A-EC6E586BE491}" type="slidenum">
              <a:rPr lang="en-GB" smtClean="0"/>
              <a:t>‹#›</a:t>
            </a:fld>
            <a:endParaRPr lang="en-GB" dirty="0"/>
          </a:p>
        </p:txBody>
      </p:sp>
    </p:spTree>
    <p:extLst>
      <p:ext uri="{BB962C8B-B14F-4D97-AF65-F5344CB8AC3E}">
        <p14:creationId xmlns:p14="http://schemas.microsoft.com/office/powerpoint/2010/main" val="419411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Text Placeholder 13"/>
          <p:cNvSpPr>
            <a:spLocks noGrp="1"/>
          </p:cNvSpPr>
          <p:nvPr>
            <p:ph type="body" sz="quarter" idx="11" hasCustomPrompt="1"/>
          </p:nvPr>
        </p:nvSpPr>
        <p:spPr>
          <a:xfrm>
            <a:off x="1439863" y="5198533"/>
            <a:ext cx="8897937" cy="440795"/>
          </a:xfrm>
          <a:prstGeom prst="rect">
            <a:avLst/>
          </a:prstGeom>
        </p:spPr>
        <p:txBody>
          <a:bodyPr/>
          <a:lstStyle>
            <a:lvl1pPr marL="0" indent="0" algn="ctr">
              <a:buNone/>
              <a:defRPr sz="1600">
                <a:solidFill>
                  <a:srgbClr val="A6A8AB"/>
                </a:solidFill>
              </a:defRPr>
            </a:lvl1pPr>
          </a:lstStyle>
          <a:p>
            <a:pPr lvl="0"/>
            <a:r>
              <a:rPr lang="en-US" dirty="0"/>
              <a:t>COMPANY</a:t>
            </a:r>
          </a:p>
        </p:txBody>
      </p:sp>
      <p:sp>
        <p:nvSpPr>
          <p:cNvPr id="2" name="Title 1"/>
          <p:cNvSpPr>
            <a:spLocks noGrp="1"/>
          </p:cNvSpPr>
          <p:nvPr>
            <p:ph type="title"/>
          </p:nvPr>
        </p:nvSpPr>
        <p:spPr>
          <a:xfrm>
            <a:off x="1439862" y="4766824"/>
            <a:ext cx="8897937" cy="442225"/>
          </a:xfrm>
          <a:prstGeom prst="rect">
            <a:avLst/>
          </a:prstGeom>
        </p:spPr>
        <p:txBody>
          <a:bodyPr/>
          <a:lstStyle>
            <a:lvl1pPr>
              <a:defRPr lang="en-GB" sz="2000" kern="1200" dirty="0">
                <a:solidFill>
                  <a:srgbClr val="414042"/>
                </a:solidFill>
                <a:latin typeface="+mn-lt"/>
                <a:ea typeface="+mn-ea"/>
                <a:cs typeface="+mn-cs"/>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endParaRPr lang="en-GB" dirty="0"/>
          </a:p>
        </p:txBody>
      </p:sp>
    </p:spTree>
    <p:extLst>
      <p:ext uri="{BB962C8B-B14F-4D97-AF65-F5344CB8AC3E}">
        <p14:creationId xmlns:p14="http://schemas.microsoft.com/office/powerpoint/2010/main" val="3764387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8"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
        <p:nvSpPr>
          <p:cNvPr id="5" name="Subtitle 2"/>
          <p:cNvSpPr>
            <a:spLocks noGrp="1"/>
          </p:cNvSpPr>
          <p:nvPr>
            <p:ph type="subTitle" idx="14"/>
          </p:nvPr>
        </p:nvSpPr>
        <p:spPr>
          <a:xfrm>
            <a:off x="838200" y="775092"/>
            <a:ext cx="10515600" cy="461041"/>
          </a:xfrm>
          <a:prstGeom prst="rect">
            <a:avLst/>
          </a:prstGeom>
        </p:spPr>
        <p:txBody>
          <a:bodyPr/>
          <a:lstStyle>
            <a:lvl1pPr marL="0" indent="0" algn="l">
              <a:buNone/>
              <a:defRPr b="0">
                <a:solidFill>
                  <a:srgbClr val="EA5C2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337824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5" name="Text Placeholder 7"/>
          <p:cNvSpPr>
            <a:spLocks noGrp="1"/>
          </p:cNvSpPr>
          <p:nvPr>
            <p:ph type="body" sz="quarter" idx="14" hasCustomPrompt="1"/>
          </p:nvPr>
        </p:nvSpPr>
        <p:spPr>
          <a:xfrm>
            <a:off x="838200" y="93133"/>
            <a:ext cx="9659938" cy="338138"/>
          </a:xfrm>
        </p:spPr>
        <p:txBody>
          <a:bodyPr>
            <a:noAutofit/>
          </a:bodyPr>
          <a:lstStyle>
            <a:lvl1pPr marL="0" indent="0">
              <a:buNone/>
              <a:defRPr sz="2400" b="0" baseline="0">
                <a:solidFill>
                  <a:schemeClr val="bg1"/>
                </a:solidFill>
              </a:defRPr>
            </a:lvl1pPr>
          </a:lstStyle>
          <a:p>
            <a:pPr lvl="0"/>
            <a:r>
              <a:rPr lang="en-GB" dirty="0"/>
              <a:t>Slide Title</a:t>
            </a:r>
          </a:p>
        </p:txBody>
      </p:sp>
      <p:sp>
        <p:nvSpPr>
          <p:cNvPr id="7" name="Picture Placeholder 6"/>
          <p:cNvSpPr>
            <a:spLocks noGrp="1"/>
          </p:cNvSpPr>
          <p:nvPr>
            <p:ph type="pic" sz="quarter" idx="15"/>
          </p:nvPr>
        </p:nvSpPr>
        <p:spPr>
          <a:xfrm>
            <a:off x="838200" y="1579954"/>
            <a:ext cx="10515600" cy="4523984"/>
          </a:xfrm>
        </p:spPr>
        <p:txBody>
          <a:body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8"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
        <p:nvSpPr>
          <p:cNvPr id="9" name="Subtitle 2"/>
          <p:cNvSpPr>
            <a:spLocks noGrp="1"/>
          </p:cNvSpPr>
          <p:nvPr>
            <p:ph type="subTitle" idx="16"/>
          </p:nvPr>
        </p:nvSpPr>
        <p:spPr>
          <a:xfrm>
            <a:off x="838200" y="775092"/>
            <a:ext cx="10515600" cy="461041"/>
          </a:xfrm>
          <a:prstGeom prst="rect">
            <a:avLst/>
          </a:prstGeom>
        </p:spPr>
        <p:txBody>
          <a:bodyPr/>
          <a:lstStyle>
            <a:lvl1pPr marL="0" indent="0" algn="l">
              <a:buNone/>
              <a:defRPr b="0">
                <a:solidFill>
                  <a:srgbClr val="EA5C2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600052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5" name="Text Placeholder 7"/>
          <p:cNvSpPr>
            <a:spLocks noGrp="1"/>
          </p:cNvSpPr>
          <p:nvPr>
            <p:ph type="body" sz="quarter" idx="14" hasCustomPrompt="1"/>
          </p:nvPr>
        </p:nvSpPr>
        <p:spPr>
          <a:xfrm>
            <a:off x="838200" y="93133"/>
            <a:ext cx="9659938" cy="338138"/>
          </a:xfrm>
        </p:spPr>
        <p:txBody>
          <a:bodyPr>
            <a:noAutofit/>
          </a:bodyPr>
          <a:lstStyle>
            <a:lvl1pPr marL="0" indent="0">
              <a:buNone/>
              <a:defRPr sz="2400" b="0" baseline="0">
                <a:solidFill>
                  <a:schemeClr val="bg1"/>
                </a:solidFill>
              </a:defRPr>
            </a:lvl1pPr>
          </a:lstStyle>
          <a:p>
            <a:pPr lvl="0"/>
            <a:r>
              <a:rPr lang="en-GB" dirty="0"/>
              <a:t>Slide Title</a:t>
            </a:r>
          </a:p>
        </p:txBody>
      </p:sp>
      <p:sp>
        <p:nvSpPr>
          <p:cNvPr id="7" name="Picture Placeholder 6"/>
          <p:cNvSpPr>
            <a:spLocks noGrp="1"/>
          </p:cNvSpPr>
          <p:nvPr>
            <p:ph type="pic" sz="quarter" idx="15"/>
          </p:nvPr>
        </p:nvSpPr>
        <p:spPr>
          <a:xfrm>
            <a:off x="838200" y="896938"/>
            <a:ext cx="10515600" cy="5207000"/>
          </a:xfrm>
        </p:spPr>
        <p:txBody>
          <a:body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8"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Tree>
    <p:extLst>
      <p:ext uri="{BB962C8B-B14F-4D97-AF65-F5344CB8AC3E}">
        <p14:creationId xmlns:p14="http://schemas.microsoft.com/office/powerpoint/2010/main" val="3261017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579954"/>
            <a:ext cx="6172200" cy="42810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839788" y="1579954"/>
            <a:ext cx="3932237" cy="42890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7"/>
          <p:cNvSpPr>
            <a:spLocks noGrp="1"/>
          </p:cNvSpPr>
          <p:nvPr>
            <p:ph type="body" sz="quarter" idx="14" hasCustomPrompt="1"/>
          </p:nvPr>
        </p:nvSpPr>
        <p:spPr>
          <a:xfrm>
            <a:off x="838200" y="93133"/>
            <a:ext cx="9659938" cy="338138"/>
          </a:xfrm>
        </p:spPr>
        <p:txBody>
          <a:bodyPr>
            <a:noAutofit/>
          </a:bodyPr>
          <a:lstStyle>
            <a:lvl1pPr marL="0" indent="0">
              <a:buNone/>
              <a:defRPr sz="2400" b="0" baseline="0">
                <a:solidFill>
                  <a:schemeClr val="bg1"/>
                </a:solidFill>
              </a:defRPr>
            </a:lvl1pPr>
          </a:lstStyle>
          <a:p>
            <a:pPr lvl="0"/>
            <a:r>
              <a:rPr lang="en-GB" dirty="0"/>
              <a:t>Slide Title</a:t>
            </a:r>
          </a:p>
        </p:txBody>
      </p:sp>
      <p:sp>
        <p:nvSpPr>
          <p:cNvPr id="9"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10"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
        <p:nvSpPr>
          <p:cNvPr id="11" name="Subtitle 2"/>
          <p:cNvSpPr>
            <a:spLocks noGrp="1"/>
          </p:cNvSpPr>
          <p:nvPr>
            <p:ph type="subTitle" idx="15"/>
          </p:nvPr>
        </p:nvSpPr>
        <p:spPr>
          <a:xfrm>
            <a:off x="838200" y="775092"/>
            <a:ext cx="10515600" cy="461041"/>
          </a:xfrm>
          <a:prstGeom prst="rect">
            <a:avLst/>
          </a:prstGeom>
        </p:spPr>
        <p:txBody>
          <a:bodyPr/>
          <a:lstStyle>
            <a:lvl1pPr marL="0" indent="0" algn="l">
              <a:buNone/>
              <a:defRPr b="0">
                <a:solidFill>
                  <a:srgbClr val="EA5C2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230315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579954"/>
            <a:ext cx="6172200" cy="4281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9" name="Text Placeholder 3"/>
          <p:cNvSpPr>
            <a:spLocks noGrp="1"/>
          </p:cNvSpPr>
          <p:nvPr>
            <p:ph type="body" sz="half" idx="2"/>
          </p:nvPr>
        </p:nvSpPr>
        <p:spPr>
          <a:xfrm>
            <a:off x="839788" y="1579954"/>
            <a:ext cx="3932237" cy="42890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 Placeholder 7"/>
          <p:cNvSpPr>
            <a:spLocks noGrp="1"/>
          </p:cNvSpPr>
          <p:nvPr>
            <p:ph type="body" sz="quarter" idx="14" hasCustomPrompt="1"/>
          </p:nvPr>
        </p:nvSpPr>
        <p:spPr>
          <a:xfrm>
            <a:off x="838200" y="93133"/>
            <a:ext cx="9659938" cy="338138"/>
          </a:xfrm>
        </p:spPr>
        <p:txBody>
          <a:bodyPr>
            <a:noAutofit/>
          </a:bodyPr>
          <a:lstStyle>
            <a:lvl1pPr marL="0" indent="0">
              <a:buNone/>
              <a:defRPr sz="2400" b="0" baseline="0">
                <a:solidFill>
                  <a:schemeClr val="bg1"/>
                </a:solidFill>
              </a:defRPr>
            </a:lvl1pPr>
          </a:lstStyle>
          <a:p>
            <a:pPr lvl="0"/>
            <a:r>
              <a:rPr lang="en-GB" dirty="0"/>
              <a:t>Slide Title</a:t>
            </a:r>
          </a:p>
        </p:txBody>
      </p:sp>
      <p:sp>
        <p:nvSpPr>
          <p:cNvPr id="11"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12"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
        <p:nvSpPr>
          <p:cNvPr id="13" name="Subtitle 2"/>
          <p:cNvSpPr>
            <a:spLocks noGrp="1"/>
          </p:cNvSpPr>
          <p:nvPr>
            <p:ph type="subTitle" idx="15"/>
          </p:nvPr>
        </p:nvSpPr>
        <p:spPr>
          <a:xfrm>
            <a:off x="838200" y="775092"/>
            <a:ext cx="10515600" cy="461041"/>
          </a:xfrm>
          <a:prstGeom prst="rect">
            <a:avLst/>
          </a:prstGeom>
        </p:spPr>
        <p:txBody>
          <a:bodyPr/>
          <a:lstStyle>
            <a:lvl1pPr marL="0" indent="0" algn="l">
              <a:buNone/>
              <a:defRPr b="0">
                <a:solidFill>
                  <a:srgbClr val="EA5C2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400048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A5C2F"/>
                </a:solidFill>
              </a:defRPr>
            </a:lvl1pPr>
          </a:lstStyle>
          <a:p>
            <a:r>
              <a:rPr lang="en-US" dirty="0"/>
              <a:t>Click to edit Master title style</a:t>
            </a:r>
            <a:endParaRPr lang="en-GB" dirty="0"/>
          </a:p>
        </p:txBody>
      </p:sp>
      <p:sp>
        <p:nvSpPr>
          <p:cNvPr id="11" name="Trapezoid 10"/>
          <p:cNvSpPr/>
          <p:nvPr userDrawn="1"/>
        </p:nvSpPr>
        <p:spPr>
          <a:xfrm>
            <a:off x="7542930" y="0"/>
            <a:ext cx="9817905" cy="6865215"/>
          </a:xfrm>
          <a:prstGeom prst="trapezoid">
            <a:avLst/>
          </a:prstGeom>
          <a:solidFill>
            <a:schemeClr val="tx1">
              <a:lumMod val="50000"/>
              <a:lumOff val="5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414042"/>
              </a:solidFill>
            </a:endParaRPr>
          </a:p>
        </p:txBody>
      </p:sp>
      <p:sp>
        <p:nvSpPr>
          <p:cNvPr id="4" name="Picture Placeholder 3"/>
          <p:cNvSpPr>
            <a:spLocks noGrp="1"/>
          </p:cNvSpPr>
          <p:nvPr>
            <p:ph type="pic" sz="quarter" idx="10"/>
          </p:nvPr>
        </p:nvSpPr>
        <p:spPr>
          <a:xfrm>
            <a:off x="7542930" y="0"/>
            <a:ext cx="10625802" cy="6867525"/>
          </a:xfrm>
          <a:prstGeom prst="rect">
            <a:avLst/>
          </a:prstGeom>
        </p:spPr>
        <p:txBody>
          <a:bodyPr/>
          <a:lstStyle/>
          <a:p>
            <a:endParaRPr lang="en-GB" dirty="0"/>
          </a:p>
        </p:txBody>
      </p:sp>
      <p:sp>
        <p:nvSpPr>
          <p:cNvPr id="6" name="Text Placeholder 2"/>
          <p:cNvSpPr>
            <a:spLocks noGrp="1"/>
          </p:cNvSpPr>
          <p:nvPr>
            <p:ph idx="1"/>
          </p:nvPr>
        </p:nvSpPr>
        <p:spPr>
          <a:xfrm>
            <a:off x="838200" y="2833941"/>
            <a:ext cx="7054516" cy="2058673"/>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solidFill>
                  <a:srgbClr val="A6A8AB"/>
                </a:solidFill>
              </a:defRPr>
            </a:lvl1pPr>
            <a:lvl2pPr marL="742950" indent="-285750">
              <a:buFont typeface="Arial" panose="020B0604020202020204" pitchFamily="34" charset="0"/>
              <a:buChar char="•"/>
              <a:defRPr>
                <a:solidFill>
                  <a:srgbClr val="A6A8AB"/>
                </a:solidFill>
              </a:defRPr>
            </a:lvl2pPr>
            <a:lvl3pPr marL="1200150" indent="-285750">
              <a:buFont typeface="Arial" panose="020B0604020202020204" pitchFamily="34" charset="0"/>
              <a:buChar char="•"/>
              <a:defRPr>
                <a:solidFill>
                  <a:srgbClr val="A6A8AB"/>
                </a:solidFill>
              </a:defRPr>
            </a:lvl3pPr>
            <a:lvl4pPr marL="1657350" indent="-285750">
              <a:buFont typeface="Arial" panose="020B0604020202020204" pitchFamily="34" charset="0"/>
              <a:buChar char="•"/>
              <a:defRPr>
                <a:solidFill>
                  <a:srgbClr val="A6A8AB"/>
                </a:solidFill>
              </a:defRPr>
            </a:lvl4pPr>
            <a:lvl5pPr marL="2114550" indent="-285750">
              <a:buFont typeface="Arial" panose="020B0604020202020204" pitchFamily="34" charset="0"/>
              <a:buChar char="•"/>
              <a:defRPr>
                <a:solidFill>
                  <a:srgbClr val="A6A8A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2193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grayscl/>
            <a:extLst>
              <a:ext uri="{28A0092B-C50C-407E-A947-70E740481C1C}">
                <a14:useLocalDpi xmlns:a14="http://schemas.microsoft.com/office/drawing/2010/main" val="0"/>
              </a:ext>
            </a:extLst>
          </a:blip>
          <a:stretch>
            <a:fillRect/>
          </a:stretch>
        </p:blipFill>
        <p:spPr>
          <a:xfrm>
            <a:off x="7859254" y="0"/>
            <a:ext cx="10302411" cy="6868274"/>
          </a:xfrm>
          <a:prstGeom prst="trapezoid">
            <a:avLst/>
          </a:prstGeom>
          <a:blipFill dpi="0" rotWithShape="1">
            <a:blip r:embed="rId3">
              <a:alphaModFix amt="92000"/>
            </a:blip>
            <a:srcRect/>
            <a:tile tx="0" ty="0" sx="100000" sy="100000" flip="none" algn="tl"/>
          </a:blipFill>
        </p:spPr>
      </p:pic>
      <p:sp>
        <p:nvSpPr>
          <p:cNvPr id="11" name="Trapezoid 10"/>
          <p:cNvSpPr/>
          <p:nvPr userDrawn="1"/>
        </p:nvSpPr>
        <p:spPr>
          <a:xfrm>
            <a:off x="7549517" y="0"/>
            <a:ext cx="9817905" cy="6865215"/>
          </a:xfrm>
          <a:prstGeom prst="trapezoid">
            <a:avLst/>
          </a:prstGeom>
          <a:solidFill>
            <a:srgbClr val="A6A8AB">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414042"/>
              </a:solidFill>
            </a:endParaRPr>
          </a:p>
        </p:txBody>
      </p:sp>
      <p:sp>
        <p:nvSpPr>
          <p:cNvPr id="4" name="Title 3"/>
          <p:cNvSpPr>
            <a:spLocks noGrp="1"/>
          </p:cNvSpPr>
          <p:nvPr>
            <p:ph type="title"/>
          </p:nvPr>
        </p:nvSpPr>
        <p:spPr/>
        <p:txBody>
          <a:bodyPr/>
          <a:lstStyle/>
          <a:p>
            <a:r>
              <a:rPr lang="en-US"/>
              <a:t>Click to edit Master title style</a:t>
            </a:r>
            <a:endParaRPr lang="en-GB"/>
          </a:p>
        </p:txBody>
      </p:sp>
      <p:sp>
        <p:nvSpPr>
          <p:cNvPr id="9" name="Text Placeholder 2"/>
          <p:cNvSpPr>
            <a:spLocks noGrp="1"/>
          </p:cNvSpPr>
          <p:nvPr>
            <p:ph idx="1"/>
          </p:nvPr>
        </p:nvSpPr>
        <p:spPr>
          <a:xfrm>
            <a:off x="838200" y="2833941"/>
            <a:ext cx="7054516" cy="2058673"/>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solidFill>
                  <a:srgbClr val="A6A8AB"/>
                </a:solidFill>
              </a:defRPr>
            </a:lvl1pPr>
            <a:lvl2pPr marL="742950" indent="-285750">
              <a:buFont typeface="Arial" panose="020B0604020202020204" pitchFamily="34" charset="0"/>
              <a:buChar char="•"/>
              <a:defRPr>
                <a:solidFill>
                  <a:srgbClr val="A6A8AB"/>
                </a:solidFill>
              </a:defRPr>
            </a:lvl2pPr>
            <a:lvl3pPr marL="1200150" indent="-285750">
              <a:buFont typeface="Arial" panose="020B0604020202020204" pitchFamily="34" charset="0"/>
              <a:buChar char="•"/>
              <a:defRPr>
                <a:solidFill>
                  <a:srgbClr val="A6A8AB"/>
                </a:solidFill>
              </a:defRPr>
            </a:lvl3pPr>
            <a:lvl4pPr marL="1657350" indent="-285750">
              <a:buFont typeface="Arial" panose="020B0604020202020204" pitchFamily="34" charset="0"/>
              <a:buChar char="•"/>
              <a:defRPr>
                <a:solidFill>
                  <a:srgbClr val="A6A8AB"/>
                </a:solidFill>
              </a:defRPr>
            </a:lvl4pPr>
            <a:lvl5pPr marL="2114550" indent="-285750">
              <a:buFont typeface="Arial" panose="020B0604020202020204" pitchFamily="34" charset="0"/>
              <a:buChar char="•"/>
              <a:defRPr>
                <a:solidFill>
                  <a:srgbClr val="A6A8A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17936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M">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6230" r="49263"/>
          <a:stretch/>
        </p:blipFill>
        <p:spPr>
          <a:xfrm>
            <a:off x="8001905" y="-14430"/>
            <a:ext cx="4202929" cy="6858000"/>
          </a:xfrm>
          <a:prstGeom prst="rect">
            <a:avLst/>
          </a:prstGeom>
        </p:spPr>
      </p:pic>
      <p:sp>
        <p:nvSpPr>
          <p:cNvPr id="6" name="Text Placeholder 2"/>
          <p:cNvSpPr>
            <a:spLocks noGrp="1"/>
          </p:cNvSpPr>
          <p:nvPr>
            <p:ph idx="1"/>
          </p:nvPr>
        </p:nvSpPr>
        <p:spPr>
          <a:xfrm>
            <a:off x="838200" y="2833941"/>
            <a:ext cx="7054516" cy="2058673"/>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solidFill>
                  <a:srgbClr val="A6A8AB"/>
                </a:solidFill>
              </a:defRPr>
            </a:lvl1pPr>
            <a:lvl2pPr marL="742950" indent="-285750">
              <a:buFont typeface="Arial" panose="020B0604020202020204" pitchFamily="34" charset="0"/>
              <a:buChar char="•"/>
              <a:defRPr>
                <a:solidFill>
                  <a:srgbClr val="A6A8AB"/>
                </a:solidFill>
              </a:defRPr>
            </a:lvl2pPr>
            <a:lvl3pPr marL="1200150" indent="-285750">
              <a:buFont typeface="Arial" panose="020B0604020202020204" pitchFamily="34" charset="0"/>
              <a:buChar char="•"/>
              <a:defRPr>
                <a:solidFill>
                  <a:srgbClr val="A6A8AB"/>
                </a:solidFill>
              </a:defRPr>
            </a:lvl3pPr>
            <a:lvl4pPr marL="1657350" indent="-285750">
              <a:buFont typeface="Arial" panose="020B0604020202020204" pitchFamily="34" charset="0"/>
              <a:buChar char="•"/>
              <a:defRPr>
                <a:solidFill>
                  <a:srgbClr val="A6A8AB"/>
                </a:solidFill>
              </a:defRPr>
            </a:lvl4pPr>
            <a:lvl5pPr marL="2114550" indent="-285750">
              <a:buFont typeface="Arial" panose="020B0604020202020204" pitchFamily="34" charset="0"/>
              <a:buChar char="•"/>
              <a:defRPr>
                <a:solidFill>
                  <a:srgbClr val="A6A8A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
        <p:nvSpPr>
          <p:cNvPr id="4" name="Right Triangle 3"/>
          <p:cNvSpPr/>
          <p:nvPr userDrawn="1"/>
        </p:nvSpPr>
        <p:spPr>
          <a:xfrm rot="10800000" flipH="1">
            <a:off x="8001905" y="-9625"/>
            <a:ext cx="1709986" cy="697831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rapezoid 10"/>
          <p:cNvSpPr/>
          <p:nvPr userDrawn="1"/>
        </p:nvSpPr>
        <p:spPr>
          <a:xfrm>
            <a:off x="8001905" y="-7215"/>
            <a:ext cx="9817905" cy="6865215"/>
          </a:xfrm>
          <a:prstGeom prst="trapezoid">
            <a:avLst/>
          </a:prstGeom>
          <a:solidFill>
            <a:schemeClr val="bg1">
              <a:lumMod val="5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414042"/>
              </a:solidFill>
            </a:endParaRPr>
          </a:p>
        </p:txBody>
      </p:sp>
      <p:sp>
        <p:nvSpPr>
          <p:cNvPr id="9" name="Trapezoid 8"/>
          <p:cNvSpPr/>
          <p:nvPr userDrawn="1"/>
        </p:nvSpPr>
        <p:spPr>
          <a:xfrm>
            <a:off x="7591124" y="0"/>
            <a:ext cx="9817905" cy="6865215"/>
          </a:xfrm>
          <a:prstGeom prst="trapezoid">
            <a:avLst/>
          </a:prstGeom>
          <a:solidFill>
            <a:srgbClr val="A6A8AB">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414042"/>
              </a:solidFill>
            </a:endParaRPr>
          </a:p>
        </p:txBody>
      </p:sp>
    </p:spTree>
    <p:extLst>
      <p:ext uri="{BB962C8B-B14F-4D97-AF65-F5344CB8AC3E}">
        <p14:creationId xmlns:p14="http://schemas.microsoft.com/office/powerpoint/2010/main" val="1823386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88534"/>
            <a:ext cx="10515600" cy="4788430"/>
          </a:xfrm>
        </p:spPr>
        <p:txBody>
          <a:bodyPr/>
          <a:lstStyle>
            <a:lvl1pPr>
              <a:spcAft>
                <a:spcPts val="600"/>
              </a:spcAft>
              <a:defRPr sz="2200">
                <a:solidFill>
                  <a:srgbClr val="414042"/>
                </a:solidFill>
              </a:defRPr>
            </a:lvl1pPr>
            <a:lvl2pPr>
              <a:defRPr sz="2100">
                <a:solidFill>
                  <a:srgbClr val="414042"/>
                </a:solidFill>
              </a:defRPr>
            </a:lvl2pPr>
            <a:lvl3pP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Subtitle 2"/>
          <p:cNvSpPr>
            <a:spLocks noGrp="1"/>
          </p:cNvSpPr>
          <p:nvPr>
            <p:ph type="subTitle" idx="14"/>
          </p:nvPr>
        </p:nvSpPr>
        <p:spPr>
          <a:xfrm>
            <a:off x="838200" y="775092"/>
            <a:ext cx="10515600" cy="461041"/>
          </a:xfrm>
          <a:prstGeom prst="rect">
            <a:avLst/>
          </a:prstGeom>
        </p:spPr>
        <p:txBody>
          <a:bodyPr/>
          <a:lstStyle>
            <a:lvl1pPr marL="0" indent="0" algn="l">
              <a:buNone/>
              <a:defRPr b="0">
                <a:solidFill>
                  <a:srgbClr val="EA5C2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5" name="Title 4"/>
          <p:cNvSpPr>
            <a:spLocks noGrp="1"/>
          </p:cNvSpPr>
          <p:nvPr>
            <p:ph type="title"/>
          </p:nvPr>
        </p:nvSpPr>
        <p:spPr/>
        <p:txBody>
          <a:bodyPr/>
          <a:lstStyle/>
          <a:p>
            <a:r>
              <a:rPr lang="en-US"/>
              <a:t>Click to edit Master title style</a:t>
            </a:r>
            <a:endParaRPr lang="en-GB"/>
          </a:p>
        </p:txBody>
      </p:sp>
      <p:sp>
        <p:nvSpPr>
          <p:cNvPr id="9"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11"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Tree>
    <p:extLst>
      <p:ext uri="{BB962C8B-B14F-4D97-AF65-F5344CB8AC3E}">
        <p14:creationId xmlns:p14="http://schemas.microsoft.com/office/powerpoint/2010/main" val="2140494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829733"/>
            <a:ext cx="5181600" cy="53472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72200" y="829733"/>
            <a:ext cx="5181600" cy="5347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9"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10"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Tree>
    <p:extLst>
      <p:ext uri="{BB962C8B-B14F-4D97-AF65-F5344CB8AC3E}">
        <p14:creationId xmlns:p14="http://schemas.microsoft.com/office/powerpoint/2010/main" val="52705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477825"/>
            <a:ext cx="5181600" cy="46991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72200" y="1477825"/>
            <a:ext cx="5181600" cy="4699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9"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10"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
        <p:nvSpPr>
          <p:cNvPr id="7" name="Subtitle 2"/>
          <p:cNvSpPr>
            <a:spLocks noGrp="1"/>
          </p:cNvSpPr>
          <p:nvPr>
            <p:ph type="subTitle" idx="14"/>
          </p:nvPr>
        </p:nvSpPr>
        <p:spPr>
          <a:xfrm>
            <a:off x="838200" y="775092"/>
            <a:ext cx="10515600" cy="461041"/>
          </a:xfrm>
          <a:prstGeom prst="rect">
            <a:avLst/>
          </a:prstGeom>
        </p:spPr>
        <p:txBody>
          <a:bodyPr/>
          <a:lstStyle>
            <a:lvl1pPr marL="0" indent="0" algn="l">
              <a:buNone/>
              <a:defRPr b="0">
                <a:solidFill>
                  <a:srgbClr val="EA5C2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366568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8" y="1477825"/>
            <a:ext cx="5157787" cy="47118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p:cNvSpPr>
            <a:spLocks noGrp="1"/>
          </p:cNvSpPr>
          <p:nvPr>
            <p:ph sz="quarter" idx="4"/>
          </p:nvPr>
        </p:nvSpPr>
        <p:spPr>
          <a:xfrm>
            <a:off x="6172200" y="1477825"/>
            <a:ext cx="5183188" cy="47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10" name="Slide Number Placeholder 5"/>
          <p:cNvSpPr>
            <a:spLocks noGrp="1"/>
          </p:cNvSpPr>
          <p:nvPr>
            <p:ph type="sldNum" sz="quarter" idx="10"/>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12" name="Footer Placeholder 11"/>
          <p:cNvSpPr>
            <a:spLocks noGrp="1"/>
          </p:cNvSpPr>
          <p:nvPr>
            <p:ph type="ftr" sz="quarter" idx="11"/>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
        <p:nvSpPr>
          <p:cNvPr id="13" name="Subtitle 2"/>
          <p:cNvSpPr>
            <a:spLocks noGrp="1"/>
          </p:cNvSpPr>
          <p:nvPr>
            <p:ph type="subTitle" idx="14"/>
          </p:nvPr>
        </p:nvSpPr>
        <p:spPr>
          <a:xfrm>
            <a:off x="6194425" y="775092"/>
            <a:ext cx="5159375" cy="461041"/>
          </a:xfrm>
          <a:prstGeom prst="rect">
            <a:avLst/>
          </a:prstGeom>
        </p:spPr>
        <p:txBody>
          <a:bodyPr/>
          <a:lstStyle>
            <a:lvl1pPr marL="0" indent="0" algn="l">
              <a:buNone/>
              <a:defRPr b="0">
                <a:solidFill>
                  <a:srgbClr val="EA5C2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14" name="Subtitle 2"/>
          <p:cNvSpPr txBox="1">
            <a:spLocks/>
          </p:cNvSpPr>
          <p:nvPr userDrawn="1"/>
        </p:nvSpPr>
        <p:spPr>
          <a:xfrm>
            <a:off x="838200" y="775092"/>
            <a:ext cx="5159375" cy="4610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A6A8AB"/>
              </a:buClr>
              <a:buFont typeface="Arial" panose="020B0604020202020204" pitchFamily="34" charset="0"/>
              <a:buNone/>
              <a:defRPr sz="2400" b="0" kern="1200">
                <a:solidFill>
                  <a:srgbClr val="EA5C2F"/>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Clr>
                <a:srgbClr val="A6A8AB"/>
              </a:buClr>
              <a:buFont typeface="Arial" panose="020B0604020202020204" pitchFamily="34" charset="0"/>
              <a:buNone/>
              <a:defRPr sz="2400" kern="1200">
                <a:solidFill>
                  <a:schemeClr val="tx1">
                    <a:tint val="75000"/>
                  </a:schemeClr>
                </a:solidFill>
                <a:latin typeface="Myriad Pro" panose="020B0503030403020204" pitchFamily="34" charset="0"/>
                <a:ea typeface="+mn-ea"/>
                <a:cs typeface="+mn-cs"/>
              </a:defRPr>
            </a:lvl2pPr>
            <a:lvl3pPr marL="914400" indent="0" algn="ctr" defTabSz="914400" rtl="0" eaLnBrk="1" latinLnBrk="0" hangingPunct="1">
              <a:lnSpc>
                <a:spcPct val="90000"/>
              </a:lnSpc>
              <a:spcBef>
                <a:spcPts val="500"/>
              </a:spcBef>
              <a:buClr>
                <a:srgbClr val="A6A8AB"/>
              </a:buClr>
              <a:buFont typeface="Arial" panose="020B0604020202020204" pitchFamily="34" charset="0"/>
              <a:buNone/>
              <a:defRPr sz="2000" kern="1200">
                <a:solidFill>
                  <a:schemeClr val="tx1">
                    <a:tint val="75000"/>
                  </a:schemeClr>
                </a:solidFill>
                <a:latin typeface="Myriad Pro" panose="020B0503030403020204" pitchFamily="34" charset="0"/>
                <a:ea typeface="+mn-ea"/>
                <a:cs typeface="+mn-cs"/>
              </a:defRPr>
            </a:lvl3pPr>
            <a:lvl4pPr marL="1371600" indent="0" algn="ctr" defTabSz="914400" rtl="0" eaLnBrk="1" latinLnBrk="0" hangingPunct="1">
              <a:lnSpc>
                <a:spcPct val="90000"/>
              </a:lnSpc>
              <a:spcBef>
                <a:spcPts val="500"/>
              </a:spcBef>
              <a:buClr>
                <a:srgbClr val="A6A8AB"/>
              </a:buClr>
              <a:buFont typeface="Arial" panose="020B0604020202020204" pitchFamily="34" charset="0"/>
              <a:buNone/>
              <a:defRPr sz="1800" kern="1200">
                <a:solidFill>
                  <a:schemeClr val="tx1">
                    <a:tint val="75000"/>
                  </a:schemeClr>
                </a:solidFill>
                <a:latin typeface="Myriad Pro" panose="020B0503030403020204" pitchFamily="34" charset="0"/>
                <a:ea typeface="+mn-ea"/>
                <a:cs typeface="+mn-cs"/>
              </a:defRPr>
            </a:lvl4pPr>
            <a:lvl5pPr marL="1828800" indent="0" algn="ctr" defTabSz="914400" rtl="0" eaLnBrk="1" latinLnBrk="0" hangingPunct="1">
              <a:lnSpc>
                <a:spcPct val="90000"/>
              </a:lnSpc>
              <a:spcBef>
                <a:spcPts val="500"/>
              </a:spcBef>
              <a:buClr>
                <a:srgbClr val="A6A8AB"/>
              </a:buClr>
              <a:buFont typeface="Arial" panose="020B0604020202020204" pitchFamily="34" charset="0"/>
              <a:buNone/>
              <a:defRPr sz="1800" kern="1200">
                <a:solidFill>
                  <a:schemeClr val="tx1">
                    <a:tint val="75000"/>
                  </a:schemeClr>
                </a:solidFill>
                <a:latin typeface="Myriad Pro" panose="020B0503030403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dirty="0"/>
              <a:t>Click to edit Master subtitle style</a:t>
            </a:r>
            <a:endParaRPr lang="en-GB" dirty="0"/>
          </a:p>
        </p:txBody>
      </p:sp>
    </p:spTree>
    <p:extLst>
      <p:ext uri="{BB962C8B-B14F-4D97-AF65-F5344CB8AC3E}">
        <p14:creationId xmlns:p14="http://schemas.microsoft.com/office/powerpoint/2010/main" val="1045110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8"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Tree>
    <p:extLst>
      <p:ext uri="{BB962C8B-B14F-4D97-AF65-F5344CB8AC3E}">
        <p14:creationId xmlns:p14="http://schemas.microsoft.com/office/powerpoint/2010/main" val="20800931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7.emf"/><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3.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44432" y="971870"/>
            <a:ext cx="4063496" cy="3098416"/>
          </a:xfrm>
          <a:prstGeom prst="rect">
            <a:avLst/>
          </a:prstGeom>
        </p:spPr>
      </p:pic>
      <p:cxnSp>
        <p:nvCxnSpPr>
          <p:cNvPr id="9" name="Straight Connector 8"/>
          <p:cNvCxnSpPr/>
          <p:nvPr userDrawn="1"/>
        </p:nvCxnSpPr>
        <p:spPr>
          <a:xfrm>
            <a:off x="4614203" y="4313593"/>
            <a:ext cx="2923954" cy="0"/>
          </a:xfrm>
          <a:prstGeom prst="line">
            <a:avLst/>
          </a:prstGeom>
          <a:ln w="12700">
            <a:solidFill>
              <a:srgbClr val="EA5C2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4"/>
          <a:stretch>
            <a:fillRect/>
          </a:stretch>
        </p:blipFill>
        <p:spPr>
          <a:xfrm>
            <a:off x="6988530" y="-242802"/>
            <a:ext cx="5211937" cy="4865601"/>
          </a:xfrm>
          <a:prstGeom prst="rect">
            <a:avLst/>
          </a:prstGeom>
        </p:spPr>
      </p:pic>
    </p:spTree>
    <p:extLst>
      <p:ext uri="{BB962C8B-B14F-4D97-AF65-F5344CB8AC3E}">
        <p14:creationId xmlns:p14="http://schemas.microsoft.com/office/powerpoint/2010/main" val="27102826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43841" y="393405"/>
            <a:ext cx="334335" cy="340520"/>
          </a:xfrm>
          <a:prstGeom prst="rect">
            <a:avLst/>
          </a:prstGeom>
        </p:spPr>
      </p:pic>
      <p:sp>
        <p:nvSpPr>
          <p:cNvPr id="2" name="Title Placeholder 1"/>
          <p:cNvSpPr>
            <a:spLocks noGrp="1"/>
          </p:cNvSpPr>
          <p:nvPr>
            <p:ph type="title"/>
          </p:nvPr>
        </p:nvSpPr>
        <p:spPr>
          <a:xfrm>
            <a:off x="838200" y="1689197"/>
            <a:ext cx="7641657" cy="713467"/>
          </a:xfrm>
          <a:prstGeom prst="rect">
            <a:avLst/>
          </a:prstGeom>
        </p:spPr>
        <p:txBody>
          <a:bodyPr vert="horz" lIns="91440" tIns="45720" rIns="91440" bIns="45720" rtlCol="0" anchor="ctr">
            <a:normAutofit/>
          </a:bodyPr>
          <a:lstStyle/>
          <a:p>
            <a:r>
              <a:rPr lang="en-US" dirty="0"/>
              <a:t>Click to edit Master title style</a:t>
            </a:r>
            <a:endParaRPr lang="en-GB" dirty="0"/>
          </a:p>
        </p:txBody>
      </p:sp>
    </p:spTree>
    <p:extLst>
      <p:ext uri="{BB962C8B-B14F-4D97-AF65-F5344CB8AC3E}">
        <p14:creationId xmlns:p14="http://schemas.microsoft.com/office/powerpoint/2010/main" val="1121976218"/>
      </p:ext>
    </p:extLst>
  </p:cSld>
  <p:clrMap bg1="lt1" tx1="dk1" bg2="lt2" tx2="dk2" accent1="accent1" accent2="accent2" accent3="accent3" accent4="accent4" accent5="accent5" accent6="accent6" hlink="hlink" folHlink="folHlink"/>
  <p:sldLayoutIdLst>
    <p:sldLayoutId id="2147483663" r:id="rId1"/>
    <p:sldLayoutId id="2147483651" r:id="rId2"/>
    <p:sldLayoutId id="2147483662" r:id="rId3"/>
  </p:sldLayoutIdLst>
  <p:txStyles>
    <p:titleStyle>
      <a:lvl1pPr algn="l" defTabSz="914400" rtl="0" eaLnBrk="1" latinLnBrk="0" hangingPunct="1">
        <a:lnSpc>
          <a:spcPct val="90000"/>
        </a:lnSpc>
        <a:spcBef>
          <a:spcPct val="0"/>
        </a:spcBef>
        <a:buNone/>
        <a:defRPr lang="en-GB" sz="4000" kern="1200" dirty="0">
          <a:solidFill>
            <a:srgbClr val="EA5C2F"/>
          </a:solidFill>
          <a:latin typeface="Myriad Pro" panose="020B0503030403020204" pitchFamily="34" charset="0"/>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A6A8AB"/>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A6A8AB"/>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A6A8AB"/>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A6A8AB"/>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A6A8AB"/>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9167" y="808913"/>
            <a:ext cx="10515600" cy="516943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Flowchart: Process 6"/>
          <p:cNvSpPr/>
          <p:nvPr userDrawn="1"/>
        </p:nvSpPr>
        <p:spPr>
          <a:xfrm>
            <a:off x="1" y="0"/>
            <a:ext cx="12192000" cy="533400"/>
          </a:xfrm>
          <a:prstGeom prst="flowChartProcess">
            <a:avLst/>
          </a:prstGeom>
          <a:solidFill>
            <a:srgbClr val="EA5C2F">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12"/>
          <a:stretch>
            <a:fillRect/>
          </a:stretch>
        </p:blipFill>
        <p:spPr>
          <a:xfrm>
            <a:off x="11573934" y="86364"/>
            <a:ext cx="355600" cy="355005"/>
          </a:xfrm>
          <a:prstGeom prst="rect">
            <a:avLst/>
          </a:prstGeom>
        </p:spPr>
      </p:pic>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536149" y="6279389"/>
            <a:ext cx="1119702" cy="452360"/>
          </a:xfrm>
          <a:prstGeom prst="rect">
            <a:avLst/>
          </a:prstGeom>
        </p:spPr>
      </p:pic>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EA5C2F"/>
                </a:solidFill>
                <a:latin typeface="Myriad Pro" panose="020B0503030403020204" pitchFamily="34" charset="0"/>
              </a:defRPr>
            </a:lvl1pPr>
          </a:lstStyle>
          <a:p>
            <a:fld id="{D887B134-361C-4EAD-83B5-FBD436D6959D}" type="slidenum">
              <a:rPr lang="en-GB" smtClean="0"/>
              <a:pPr/>
              <a:t>‹#›</a:t>
            </a:fld>
            <a:endParaRPr lang="en-GB" dirty="0"/>
          </a:p>
        </p:txBody>
      </p:sp>
      <p:sp>
        <p:nvSpPr>
          <p:cNvPr id="12" name="Footer Placeholder 11"/>
          <p:cNvSpPr>
            <a:spLocks noGrp="1"/>
          </p:cNvSpPr>
          <p:nvPr>
            <p:ph type="ftr" sz="quarter" idx="3"/>
          </p:nvPr>
        </p:nvSpPr>
        <p:spPr>
          <a:xfrm>
            <a:off x="838200" y="6356350"/>
            <a:ext cx="1905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Logo</a:t>
            </a:r>
          </a:p>
        </p:txBody>
      </p:sp>
      <p:sp>
        <p:nvSpPr>
          <p:cNvPr id="4" name="Title Placeholder 3"/>
          <p:cNvSpPr>
            <a:spLocks noGrp="1"/>
          </p:cNvSpPr>
          <p:nvPr>
            <p:ph type="title"/>
          </p:nvPr>
        </p:nvSpPr>
        <p:spPr>
          <a:xfrm>
            <a:off x="529167" y="0"/>
            <a:ext cx="10515600" cy="533400"/>
          </a:xfrm>
          <a:prstGeom prst="rect">
            <a:avLst/>
          </a:prstGeom>
        </p:spPr>
        <p:txBody>
          <a:bodyPr vert="horz" lIns="91440" tIns="45720" rIns="91440" bIns="45720" rtlCol="0" anchor="ctr">
            <a:normAutofit/>
          </a:bodyPr>
          <a:lstStyle/>
          <a:p>
            <a:pPr marL="0" lvl="0" indent="0" algn="l" defTabSz="914400" rtl="0" eaLnBrk="1" latinLnBrk="0" hangingPunct="1">
              <a:lnSpc>
                <a:spcPct val="90000"/>
              </a:lnSpc>
              <a:spcBef>
                <a:spcPts val="1000"/>
              </a:spcBef>
              <a:buClr>
                <a:srgbClr val="A6A8AB"/>
              </a:buClr>
              <a:buFont typeface="Arial" panose="020B0604020202020204" pitchFamily="34" charset="0"/>
              <a:buNone/>
            </a:pPr>
            <a:r>
              <a:rPr lang="en-US" dirty="0"/>
              <a:t>Click to edit Master title style</a:t>
            </a:r>
            <a:endParaRPr lang="en-GB" dirty="0"/>
          </a:p>
        </p:txBody>
      </p:sp>
    </p:spTree>
    <p:extLst>
      <p:ext uri="{BB962C8B-B14F-4D97-AF65-F5344CB8AC3E}">
        <p14:creationId xmlns:p14="http://schemas.microsoft.com/office/powerpoint/2010/main" val="906801937"/>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74" r:id="rId3"/>
    <p:sldLayoutId id="2147483669" r:id="rId4"/>
    <p:sldLayoutId id="2147483670" r:id="rId5"/>
    <p:sldLayoutId id="2147483675" r:id="rId6"/>
    <p:sldLayoutId id="2147483671" r:id="rId7"/>
    <p:sldLayoutId id="2147483676" r:id="rId8"/>
    <p:sldLayoutId id="2147483672" r:id="rId9"/>
    <p:sldLayoutId id="2147483673" r:id="rId10"/>
  </p:sldLayoutIdLst>
  <p:hf hdr="0" ftr="0" dt="0"/>
  <p:txStyles>
    <p:titleStyle>
      <a:lvl1pPr algn="l" defTabSz="914400" rtl="0" eaLnBrk="1" latinLnBrk="0" hangingPunct="1">
        <a:lnSpc>
          <a:spcPct val="90000"/>
        </a:lnSpc>
        <a:spcBef>
          <a:spcPct val="0"/>
        </a:spcBef>
        <a:buNone/>
        <a:defRPr lang="en-GB" sz="2400" b="0" kern="1200" baseline="0" dirty="0">
          <a:solidFill>
            <a:schemeClr val="bg1"/>
          </a:solidFill>
          <a:latin typeface="Myriad Pro" panose="020B0503030403020204" pitchFamily="34" charset="0"/>
          <a:ea typeface="+mn-ea"/>
          <a:cs typeface="+mn-cs"/>
        </a:defRPr>
      </a:lvl1pPr>
    </p:titleStyle>
    <p:bodyStyle>
      <a:lvl1pPr marL="228600" indent="-228600" algn="l" defTabSz="914400" rtl="0" eaLnBrk="1" latinLnBrk="0" hangingPunct="1">
        <a:lnSpc>
          <a:spcPct val="90000"/>
        </a:lnSpc>
        <a:spcBef>
          <a:spcPts val="1000"/>
        </a:spcBef>
        <a:buClr>
          <a:srgbClr val="A6A8AB"/>
        </a:buClr>
        <a:buFont typeface="Arial" panose="020B0604020202020204" pitchFamily="34" charset="0"/>
        <a:buChar char="•"/>
        <a:defRPr sz="2400" kern="1200">
          <a:solidFill>
            <a:schemeClr val="tx1"/>
          </a:solidFill>
          <a:latin typeface="Myriad Pro" panose="020B0503030403020204" pitchFamily="34" charset="0"/>
          <a:ea typeface="+mn-ea"/>
          <a:cs typeface="+mn-cs"/>
        </a:defRPr>
      </a:lvl1pPr>
      <a:lvl2pPr marL="685800" indent="-228600" algn="l" defTabSz="914400" rtl="0" eaLnBrk="1" latinLnBrk="0" hangingPunct="1">
        <a:lnSpc>
          <a:spcPct val="90000"/>
        </a:lnSpc>
        <a:spcBef>
          <a:spcPts val="500"/>
        </a:spcBef>
        <a:buClr>
          <a:srgbClr val="A6A8AB"/>
        </a:buClr>
        <a:buFont typeface="Arial" panose="020B0604020202020204" pitchFamily="34" charset="0"/>
        <a:buChar char="•"/>
        <a:defRPr sz="2400" kern="1200">
          <a:solidFill>
            <a:schemeClr val="tx1"/>
          </a:solidFill>
          <a:latin typeface="Myriad Pro" panose="020B0503030403020204" pitchFamily="34" charset="0"/>
          <a:ea typeface="+mn-ea"/>
          <a:cs typeface="+mn-cs"/>
        </a:defRPr>
      </a:lvl2pPr>
      <a:lvl3pPr marL="1143000" indent="-228600" algn="l" defTabSz="914400" rtl="0" eaLnBrk="1" latinLnBrk="0" hangingPunct="1">
        <a:lnSpc>
          <a:spcPct val="90000"/>
        </a:lnSpc>
        <a:spcBef>
          <a:spcPts val="500"/>
        </a:spcBef>
        <a:buClr>
          <a:srgbClr val="A6A8AB"/>
        </a:buClr>
        <a:buFont typeface="Arial" panose="020B0604020202020204" pitchFamily="34" charset="0"/>
        <a:buChar char="•"/>
        <a:defRPr sz="2000" kern="1200">
          <a:solidFill>
            <a:schemeClr val="tx1"/>
          </a:solidFill>
          <a:latin typeface="Myriad Pro" panose="020B0503030403020204" pitchFamily="34" charset="0"/>
          <a:ea typeface="+mn-ea"/>
          <a:cs typeface="+mn-cs"/>
        </a:defRPr>
      </a:lvl3pPr>
      <a:lvl4pPr marL="1600200" indent="-228600" algn="l" defTabSz="914400" rtl="0" eaLnBrk="1" latinLnBrk="0" hangingPunct="1">
        <a:lnSpc>
          <a:spcPct val="90000"/>
        </a:lnSpc>
        <a:spcBef>
          <a:spcPts val="500"/>
        </a:spcBef>
        <a:buClr>
          <a:srgbClr val="A6A8AB"/>
        </a:buClr>
        <a:buFont typeface="Arial" panose="020B0604020202020204" pitchFamily="34" charset="0"/>
        <a:buChar char="•"/>
        <a:defRPr sz="1800" kern="1200">
          <a:solidFill>
            <a:schemeClr val="tx1"/>
          </a:solidFill>
          <a:latin typeface="Myriad Pro" panose="020B0503030403020204" pitchFamily="34" charset="0"/>
          <a:ea typeface="+mn-ea"/>
          <a:cs typeface="+mn-cs"/>
        </a:defRPr>
      </a:lvl4pPr>
      <a:lvl5pPr marL="2057400" indent="-228600" algn="l" defTabSz="914400" rtl="0" eaLnBrk="1" latinLnBrk="0" hangingPunct="1">
        <a:lnSpc>
          <a:spcPct val="90000"/>
        </a:lnSpc>
        <a:spcBef>
          <a:spcPts val="500"/>
        </a:spcBef>
        <a:buClr>
          <a:srgbClr val="A6A8AB"/>
        </a:buClr>
        <a:buFont typeface="Arial" panose="020B0604020202020204" pitchFamily="34" charset="0"/>
        <a:buChar char="•"/>
        <a:defRPr sz="180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creativewebspecialist.co.uk/2018/07/30/peek-inside-umbraco-v8-nucache-files-with-the-nucache-explorer-too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nurhak-kaya.blogspot.com/"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hyperlink" Target="https://balanced.dev/"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umco/umbraco-stacked-content"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umbracospark.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codeshare.co.uk/" TargetMode="External"/><Relationship Id="rId3" Type="http://schemas.openxmlformats.org/officeDocument/2006/relationships/hyperlink" Target="https://www.bbc.co.uk/news/uk-england-34596634" TargetMode="External"/><Relationship Id="rId7" Type="http://schemas.openxmlformats.org/officeDocument/2006/relationships/hyperlink" Target="https://our.umbraco.com/members/id:3042/" TargetMode="External"/><Relationship Id="rId2" Type="http://schemas.openxmlformats.org/officeDocument/2006/relationships/hyperlink" Target="https://www.bristolmuseums.org.uk/m-shed/" TargetMode="External"/><Relationship Id="rId1" Type="http://schemas.openxmlformats.org/officeDocument/2006/relationships/slideLayout" Target="../slideLayouts/slideLayout3.xml"/><Relationship Id="rId6" Type="http://schemas.openxmlformats.org/officeDocument/2006/relationships/hyperlink" Target="https://github.com/umbraco/rfcs/blob/master/cms/0001-project-unicore-intro.md" TargetMode="External"/><Relationship Id="rId11" Type="http://schemas.openxmlformats.org/officeDocument/2006/relationships/hyperlink" Target="https://umbracospark.com/" TargetMode="External"/><Relationship Id="rId5" Type="http://schemas.openxmlformats.org/officeDocument/2006/relationships/hyperlink" Target="https://twitter.com/thechiefunicorn?lang=en" TargetMode="External"/><Relationship Id="rId10" Type="http://schemas.openxmlformats.org/officeDocument/2006/relationships/hyperlink" Target="https://our.umbraco.com/members/id:5518/" TargetMode="External"/><Relationship Id="rId4" Type="http://schemas.openxmlformats.org/officeDocument/2006/relationships/hyperlink" Target="https://stackoverflow.com/users/22656/jon-skeet" TargetMode="External"/><Relationship Id="rId9" Type="http://schemas.openxmlformats.org/officeDocument/2006/relationships/hyperlink" Target="https://www.youtube.com/user/pcHelpFromPaul/feature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tuktuk.com/countries-where-year-isnt-2017/"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Vhd9JBJm610" TargetMode="External"/><Relationship Id="rId2" Type="http://schemas.openxmlformats.org/officeDocument/2006/relationships/hyperlink" Target="https://www.youtube.com/channel/UCF_Ene5-58a3Z55aw8O6Djg" TargetMode="External"/><Relationship Id="rId1" Type="http://schemas.openxmlformats.org/officeDocument/2006/relationships/slideLayout" Target="../slideLayouts/slideLayout5.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4294967295"/>
          </p:nvPr>
        </p:nvSpPr>
        <p:spPr>
          <a:xfrm>
            <a:off x="1439863" y="4757738"/>
            <a:ext cx="8897937" cy="440795"/>
          </a:xfrm>
          <a:prstGeom prst="rect">
            <a:avLst/>
          </a:prstGeom>
        </p:spPr>
        <p:txBody>
          <a:bodyPr/>
          <a:lstStyle/>
          <a:p>
            <a:pPr marL="0" indent="0" algn="ctr">
              <a:buNone/>
            </a:pPr>
            <a:r>
              <a:rPr lang="tr-TR" dirty="0"/>
              <a:t>Umbraco Spark Innovation Conference 2020 Notes </a:t>
            </a:r>
            <a:br>
              <a:rPr lang="tr-TR" dirty="0"/>
            </a:br>
            <a:r>
              <a:rPr lang="tr-TR" sz="1600" dirty="0"/>
              <a:t>by </a:t>
            </a:r>
            <a:br>
              <a:rPr lang="tr-TR" sz="1600" dirty="0"/>
            </a:br>
            <a:r>
              <a:rPr lang="tr-TR" sz="1600" dirty="0"/>
              <a:t>Nurhak Kaya</a:t>
            </a:r>
            <a:endParaRPr lang="en-GB" sz="1600" dirty="0"/>
          </a:p>
        </p:txBody>
      </p:sp>
    </p:spTree>
    <p:extLst>
      <p:ext uri="{BB962C8B-B14F-4D97-AF65-F5344CB8AC3E}">
        <p14:creationId xmlns:p14="http://schemas.microsoft.com/office/powerpoint/2010/main" val="688057563"/>
      </p:ext>
    </p:extLst>
  </p:cSld>
  <p:clrMapOvr>
    <a:masterClrMapping/>
  </p:clrMapOvr>
  <mc:AlternateContent xmlns:mc="http://schemas.openxmlformats.org/markup-compatibility/2006">
    <mc:Choice xmlns:p14="http://schemas.microsoft.com/office/powerpoint/2010/main" Requires="p14">
      <p:transition spd="slow" p14:dur="2000" advTm="3792"/>
    </mc:Choice>
    <mc:Fallback>
      <p:transition spd="slow" advTm="379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Paul and Tim talked about how things have evolved from v4 to v7, and then they shared their performance test results for both v7 and v8. They also talked about changes in v8 and caching, in particular; how caching changes the overall performance.</a:t>
            </a:r>
          </a:p>
          <a:p>
            <a:r>
              <a:rPr lang="tr-TR" dirty="0"/>
              <a:t>Conclusions for v7</a:t>
            </a:r>
          </a:p>
          <a:p>
            <a:pPr lvl="1"/>
            <a:r>
              <a:rPr lang="tr-TR" dirty="0"/>
              <a:t>Friends don’t let friends use the content service (IContentService) on the front end</a:t>
            </a:r>
          </a:p>
          <a:p>
            <a:pPr lvl="1"/>
            <a:r>
              <a:rPr lang="tr-TR" dirty="0"/>
              <a:t>XPath/XSLT methods are all VERY fast for simple cases</a:t>
            </a:r>
          </a:p>
          <a:p>
            <a:pPr lvl="1"/>
            <a:r>
              <a:rPr lang="tr-TR" dirty="0"/>
              <a:t>LINQ fine if used wisely</a:t>
            </a:r>
          </a:p>
          <a:p>
            <a:pPr lvl="1"/>
            <a:r>
              <a:rPr lang="tr-TR" dirty="0"/>
              <a:t>Examine the best method for any meaningful searching/sorting</a:t>
            </a:r>
            <a:endParaRPr lang="en-GB"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10</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Paul Seal &amp; Tim Payne – High performance querying of data in Umbraco v8</a:t>
            </a:r>
            <a:endParaRPr lang="en-GB" dirty="0"/>
          </a:p>
        </p:txBody>
      </p:sp>
    </p:spTree>
    <p:extLst>
      <p:ext uri="{BB962C8B-B14F-4D97-AF65-F5344CB8AC3E}">
        <p14:creationId xmlns:p14="http://schemas.microsoft.com/office/powerpoint/2010/main" val="334532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Changes in v8</a:t>
            </a:r>
          </a:p>
          <a:p>
            <a:pPr lvl="1"/>
            <a:r>
              <a:rPr lang="tr-TR" dirty="0"/>
              <a:t>V8 content is now stored in a binary cache called </a:t>
            </a:r>
            <a:r>
              <a:rPr lang="tr-TR" dirty="0">
                <a:hlinkClick r:id="rId2"/>
              </a:rPr>
              <a:t>NuCache</a:t>
            </a:r>
            <a:r>
              <a:rPr lang="tr-TR" dirty="0"/>
              <a:t>, which lives in /App_Data/TEMP/NuCache. </a:t>
            </a:r>
          </a:p>
          <a:p>
            <a:pPr lvl="1"/>
            <a:r>
              <a:rPr lang="tr-TR" dirty="0"/>
              <a:t>Every time NuCache is queried, it caches that query in memory</a:t>
            </a:r>
          </a:p>
          <a:p>
            <a:pPr lvl="1"/>
            <a:r>
              <a:rPr lang="tr-TR" dirty="0"/>
              <a:t>There is a v8 package called : Our.Umbraco.NuCacheExplorer which lets you view the NuCache files from the backoffice.</a:t>
            </a:r>
          </a:p>
          <a:p>
            <a:pPr lvl="1"/>
            <a:r>
              <a:rPr lang="tr-TR" dirty="0"/>
              <a:t>Content API surface GREATLY reduced</a:t>
            </a:r>
          </a:p>
          <a:p>
            <a:pPr lvl="2"/>
            <a:r>
              <a:rPr lang="tr-TR" dirty="0"/>
              <a:t>Content Service</a:t>
            </a:r>
          </a:p>
          <a:p>
            <a:pPr lvl="2"/>
            <a:r>
              <a:rPr lang="tr-TR" dirty="0"/>
              <a:t>Typed Content (can still use Xpath)</a:t>
            </a:r>
          </a:p>
          <a:p>
            <a:pPr lvl="2"/>
            <a:r>
              <a:rPr lang="tr-TR" dirty="0"/>
              <a:t>Examine (there is a new version available now)</a:t>
            </a:r>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11</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Paul Seal &amp; Tim Payne – High performance querying of data in Umbraco v8</a:t>
            </a:r>
            <a:endParaRPr lang="en-GB" dirty="0"/>
          </a:p>
        </p:txBody>
      </p:sp>
    </p:spTree>
    <p:extLst>
      <p:ext uri="{BB962C8B-B14F-4D97-AF65-F5344CB8AC3E}">
        <p14:creationId xmlns:p14="http://schemas.microsoft.com/office/powerpoint/2010/main" val="1336601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Conculusiton for v8 and Caching</a:t>
            </a:r>
          </a:p>
          <a:p>
            <a:pPr lvl="1"/>
            <a:r>
              <a:rPr lang="tr-TR" dirty="0"/>
              <a:t>All of the v8 API methods of searching are way faster than in v7.</a:t>
            </a:r>
          </a:p>
          <a:p>
            <a:pPr lvl="1"/>
            <a:r>
              <a:rPr lang="tr-TR" dirty="0"/>
              <a:t>If you are getting all/latest then it’s faster to use the LINQ methods.</a:t>
            </a:r>
          </a:p>
          <a:p>
            <a:pPr lvl="2"/>
            <a:r>
              <a:rPr lang="tr-TR" dirty="0"/>
              <a:t>More content = be more careful with LINQ</a:t>
            </a:r>
          </a:p>
          <a:p>
            <a:pPr lvl="1"/>
            <a:r>
              <a:rPr lang="tr-TR" dirty="0"/>
              <a:t>Examine will perform better on more complicated searches.</a:t>
            </a:r>
          </a:p>
          <a:p>
            <a:pPr lvl="1"/>
            <a:r>
              <a:rPr lang="tr-TR" dirty="0"/>
              <a:t>XPath is surprisingly fast but this is not meant to be used in v8 anymore.</a:t>
            </a:r>
          </a:p>
          <a:p>
            <a:pPr lvl="1"/>
            <a:r>
              <a:rPr lang="tr-TR" dirty="0"/>
              <a:t>Caching is good but mainly worth it if you are converting the data to models etc.</a:t>
            </a:r>
          </a:p>
          <a:p>
            <a:pPr lvl="1"/>
            <a:endParaRPr lang="tr-TR" dirty="0"/>
          </a:p>
          <a:p>
            <a:pPr lvl="1"/>
            <a:endParaRPr lang="tr-TR"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12</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Paul Seal &amp; Tim Payne – High performance querying of data in Umbraco v8</a:t>
            </a:r>
            <a:endParaRPr lang="en-GB" dirty="0"/>
          </a:p>
        </p:txBody>
      </p:sp>
      <p:pic>
        <p:nvPicPr>
          <p:cNvPr id="9" name="Picture 8">
            <a:extLst>
              <a:ext uri="{FF2B5EF4-FFF2-40B4-BE49-F238E27FC236}">
                <a16:creationId xmlns:a16="http://schemas.microsoft.com/office/drawing/2014/main" id="{59BBD95A-AED0-4A62-BD68-B73EAF99D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741" y="4110315"/>
            <a:ext cx="5106408" cy="1839381"/>
          </a:xfrm>
          <a:prstGeom prst="rect">
            <a:avLst/>
          </a:prstGeom>
        </p:spPr>
      </p:pic>
      <p:pic>
        <p:nvPicPr>
          <p:cNvPr id="11" name="Picture 10">
            <a:extLst>
              <a:ext uri="{FF2B5EF4-FFF2-40B4-BE49-F238E27FC236}">
                <a16:creationId xmlns:a16="http://schemas.microsoft.com/office/drawing/2014/main" id="{33890BDB-3578-4B1D-96D8-3130B54D0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10315"/>
            <a:ext cx="4948767" cy="1802276"/>
          </a:xfrm>
          <a:prstGeom prst="rect">
            <a:avLst/>
          </a:prstGeom>
        </p:spPr>
      </p:pic>
    </p:spTree>
    <p:extLst>
      <p:ext uri="{BB962C8B-B14F-4D97-AF65-F5344CB8AC3E}">
        <p14:creationId xmlns:p14="http://schemas.microsoft.com/office/powerpoint/2010/main" val="1468663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There was nice food&amp;drinks for both meat-eaters and vegeterians, also food for people who have got certain food alergies. </a:t>
            </a:r>
          </a:p>
          <a:p>
            <a:r>
              <a:rPr lang="tr-TR" dirty="0"/>
              <a:t>This was a chance to meet new people, also talk to some people that I knew. I was also lucky that Jon Skeet signed my book.</a:t>
            </a:r>
          </a:p>
          <a:p>
            <a:r>
              <a:rPr lang="tr-TR" dirty="0"/>
              <a:t>After talking to people; I realised once more that I should get involved more often in the Developer communities as a contributor, participant or a speaker.</a:t>
            </a:r>
          </a:p>
          <a:p>
            <a:pPr lvl="1"/>
            <a:r>
              <a:rPr lang="tr-TR" dirty="0"/>
              <a:t>One of the things that I do is writing blogs &amp; wikis. I have been </a:t>
            </a:r>
            <a:r>
              <a:rPr lang="tr-TR" dirty="0">
                <a:hlinkClick r:id="rId2"/>
              </a:rPr>
              <a:t>a blogger </a:t>
            </a:r>
            <a:r>
              <a:rPr lang="tr-TR" dirty="0"/>
              <a:t>since 2012, and the act of writing and sharing information with others can help lead to deeper understanding and learning.</a:t>
            </a:r>
          </a:p>
          <a:p>
            <a:pPr lvl="1"/>
            <a:r>
              <a:rPr lang="tr-TR" dirty="0"/>
              <a:t>All these things also help my future self and also others. </a:t>
            </a:r>
          </a:p>
          <a:p>
            <a:pPr lvl="1"/>
            <a:endParaRPr lang="tr-TR" dirty="0"/>
          </a:p>
          <a:p>
            <a:pPr lvl="1"/>
            <a:endParaRPr lang="tr-TR"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13</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Lunch &amp; Jon Skeet Book Signing</a:t>
            </a:r>
            <a:endParaRPr lang="en-GB" dirty="0"/>
          </a:p>
        </p:txBody>
      </p:sp>
      <p:pic>
        <p:nvPicPr>
          <p:cNvPr id="4" name="Picture 3">
            <a:extLst>
              <a:ext uri="{FF2B5EF4-FFF2-40B4-BE49-F238E27FC236}">
                <a16:creationId xmlns:a16="http://schemas.microsoft.com/office/drawing/2014/main" id="{1F42BAB9-FEC8-4D99-BD26-16E479D85B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3906" y="4524551"/>
            <a:ext cx="1898635" cy="1423976"/>
          </a:xfrm>
          <a:prstGeom prst="rect">
            <a:avLst/>
          </a:prstGeom>
        </p:spPr>
      </p:pic>
    </p:spTree>
    <p:extLst>
      <p:ext uri="{BB962C8B-B14F-4D97-AF65-F5344CB8AC3E}">
        <p14:creationId xmlns:p14="http://schemas.microsoft.com/office/powerpoint/2010/main" val="2645314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tr-TR" dirty="0"/>
              <a:t>Phil showed us how </a:t>
            </a:r>
            <a:r>
              <a:rPr lang="tr-TR" dirty="0">
                <a:hlinkClick r:id="rId2"/>
              </a:rPr>
              <a:t>driving website builds from the front-end makes sense </a:t>
            </a:r>
            <a:r>
              <a:rPr lang="tr-TR" dirty="0"/>
              <a:t>when building content-led websites.</a:t>
            </a:r>
          </a:p>
          <a:p>
            <a:r>
              <a:rPr lang="tr-TR" dirty="0"/>
              <a:t>By giving the front-end control to define what components is needed to create the site, we can free ourselves from pain of integration and let these definitions automate the Umbraco build process entirely.</a:t>
            </a:r>
          </a:p>
          <a:p>
            <a:r>
              <a:rPr lang="tr-TR" dirty="0"/>
              <a:t>The process involves completely disconnecting the front-end from Umbraco into what he calls the UI Definition and Delivery applications. Freeing up the front-end to concentrate on developing design systems that can be used to understand and record how different state and context affect the site design integrity.</a:t>
            </a:r>
          </a:p>
          <a:p>
            <a:r>
              <a:rPr lang="tr-TR" dirty="0"/>
              <a:t>Integration of front-end build by the Umbraco developer is simplified to (auto)mapping data between Models and Viewmodels, and controlling what context components and pages are rendered in. All managed and controlled by a simple contract that exists per component between the two systems and creates parallel lines directly from the site to the content author.</a:t>
            </a:r>
          </a:p>
          <a:p>
            <a:pPr lvl="1"/>
            <a:endParaRPr lang="tr-TR" dirty="0"/>
          </a:p>
          <a:p>
            <a:pPr lvl="1"/>
            <a:endParaRPr lang="tr-TR"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14</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Phil Whittaker – Bodyless websites with Umbraco </a:t>
            </a:r>
            <a:endParaRPr lang="en-GB" dirty="0"/>
          </a:p>
        </p:txBody>
      </p:sp>
    </p:spTree>
    <p:extLst>
      <p:ext uri="{BB962C8B-B14F-4D97-AF65-F5344CB8AC3E}">
        <p14:creationId xmlns:p14="http://schemas.microsoft.com/office/powerpoint/2010/main" val="2087954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Emma talked about one of their latest AI projects which uses Mictosoft LUIS and Umbraco to automatically reply standard customer queries, like "Where is my invoice?", "I’d like to cancel my order", etc, on their customer’s website. </a:t>
            </a:r>
          </a:p>
          <a:p>
            <a:pPr lvl="1"/>
            <a:r>
              <a:rPr lang="tr-TR" dirty="0"/>
              <a:t>Microsoft LUIS is a machine learning-based service for building natural language understanding into apps, bots and IoT devices.</a:t>
            </a:r>
          </a:p>
          <a:p>
            <a:r>
              <a:rPr lang="tr-TR" dirty="0"/>
              <a:t>She talked about why they chose to go with these options and also showed us how they used Umbraco for AI data training.</a:t>
            </a:r>
          </a:p>
          <a:p>
            <a:endParaRPr lang="tr-TR" dirty="0"/>
          </a:p>
          <a:p>
            <a:endParaRPr lang="tr-TR" dirty="0"/>
          </a:p>
          <a:p>
            <a:pPr lvl="1"/>
            <a:endParaRPr lang="tr-TR" dirty="0"/>
          </a:p>
          <a:p>
            <a:pPr lvl="1"/>
            <a:endParaRPr lang="tr-TR"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15</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Emma Garland – How to power-up a customer service bot </a:t>
            </a:r>
            <a:endParaRPr lang="en-GB" dirty="0"/>
          </a:p>
        </p:txBody>
      </p:sp>
      <p:pic>
        <p:nvPicPr>
          <p:cNvPr id="4" name="Picture 3">
            <a:extLst>
              <a:ext uri="{FF2B5EF4-FFF2-40B4-BE49-F238E27FC236}">
                <a16:creationId xmlns:a16="http://schemas.microsoft.com/office/drawing/2014/main" id="{A51D38CC-D497-4F4B-8033-990AB301DF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0159" y="3933239"/>
            <a:ext cx="3868343" cy="2333418"/>
          </a:xfrm>
          <a:prstGeom prst="rect">
            <a:avLst/>
          </a:prstGeom>
        </p:spPr>
      </p:pic>
      <p:pic>
        <p:nvPicPr>
          <p:cNvPr id="9" name="Picture 8">
            <a:extLst>
              <a:ext uri="{FF2B5EF4-FFF2-40B4-BE49-F238E27FC236}">
                <a16:creationId xmlns:a16="http://schemas.microsoft.com/office/drawing/2014/main" id="{F667A0BF-E643-4857-86BA-1D6316B0E7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9440" y="3930600"/>
            <a:ext cx="3235882" cy="2246364"/>
          </a:xfrm>
          <a:prstGeom prst="rect">
            <a:avLst/>
          </a:prstGeom>
        </p:spPr>
      </p:pic>
    </p:spTree>
    <p:extLst>
      <p:ext uri="{BB962C8B-B14F-4D97-AF65-F5344CB8AC3E}">
        <p14:creationId xmlns:p14="http://schemas.microsoft.com/office/powerpoint/2010/main" val="1963713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tr-TR" dirty="0"/>
              <a:t>Mikkel’s approach is that when you publish a page on a site, an event fires which takes the data from that page and transforms it into a model that they then use on the front end – storing it as a JSON somewhere with a Redis cache over it. Then on the front end, they call an API which gets the data from the Redis cache, in the format that they need, and they use it for rendering the page.</a:t>
            </a:r>
          </a:p>
          <a:p>
            <a:r>
              <a:rPr lang="tr-TR" dirty="0"/>
              <a:t>The benefits of doing this way are that it is super-fast, higly available, decoupled, and CMS agnostic.</a:t>
            </a:r>
          </a:p>
          <a:p>
            <a:r>
              <a:rPr lang="tr-TR" dirty="0"/>
              <a:t>This approach means that they can do the same thing with something like Sitecore or Episerver etc., transforming the data on save into JSON model and storing it in Redis.</a:t>
            </a:r>
          </a:p>
          <a:p>
            <a:pPr lvl="1"/>
            <a:r>
              <a:rPr lang="tr-TR" dirty="0"/>
              <a:t>A headless CMS is a back-end only CMS build from the ground up as a content repository that makes content accessible via a RESTful API for display on any device. The term "headless" comes from the concept of chopping the "head" (FE website) off the "body"(Back end).</a:t>
            </a:r>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16</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Mikkel Keller Stubkjaer – Not your grandmother’s headless </a:t>
            </a:r>
            <a:endParaRPr lang="en-GB" dirty="0"/>
          </a:p>
        </p:txBody>
      </p:sp>
    </p:spTree>
    <p:extLst>
      <p:ext uri="{BB962C8B-B14F-4D97-AF65-F5344CB8AC3E}">
        <p14:creationId xmlns:p14="http://schemas.microsoft.com/office/powerpoint/2010/main" val="345844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Lee talked about his experience with creating Umbraco packages, and he wanted us to understand what he’d gone thru in the last year.</a:t>
            </a:r>
          </a:p>
          <a:p>
            <a:r>
              <a:rPr lang="tr-TR" dirty="0"/>
              <a:t>He also talked about some of his latest packages, namely Contentment, and how to use it.</a:t>
            </a:r>
          </a:p>
          <a:p>
            <a:r>
              <a:rPr lang="tr-TR" dirty="0"/>
              <a:t>This package is a </a:t>
            </a:r>
            <a:r>
              <a:rPr lang="tr-TR" dirty="0">
                <a:hlinkClick r:id="rId2"/>
              </a:rPr>
              <a:t>collection of property editors</a:t>
            </a:r>
            <a:r>
              <a:rPr lang="tr-TR" dirty="0"/>
              <a:t>, which can be very handy.</a:t>
            </a:r>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17</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Lee Kelleher – The road to contentment: Making of a killer Umbraco package</a:t>
            </a:r>
            <a:endParaRPr lang="en-GB" dirty="0"/>
          </a:p>
        </p:txBody>
      </p:sp>
    </p:spTree>
    <p:extLst>
      <p:ext uri="{BB962C8B-B14F-4D97-AF65-F5344CB8AC3E}">
        <p14:creationId xmlns:p14="http://schemas.microsoft.com/office/powerpoint/2010/main" val="482882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Niels, the founder of Umbraco, was the person who did the last talk, and it was about innovation and his innovation experience with Umbraco. It was great fun to listen to him, he is such an easygoing person.</a:t>
            </a:r>
          </a:p>
          <a:p>
            <a:r>
              <a:rPr lang="tr-TR" dirty="0"/>
              <a:t>After Niels’ talk, there was a small closing speech by Steve Temple, and then it was time for closing drinks and afterparty.</a:t>
            </a:r>
          </a:p>
          <a:p>
            <a:r>
              <a:rPr lang="tr-TR" dirty="0"/>
              <a:t>One great thing about Umbraco Spark is that it is in Bristol! And people who you (might) know are actually the organisers, speakers and participants! It was a great day and I’m already looking forward to next Umbraco event!</a:t>
            </a:r>
          </a:p>
          <a:p>
            <a:endParaRPr lang="tr-TR" dirty="0"/>
          </a:p>
          <a:p>
            <a:pPr marL="0" indent="0">
              <a:buNone/>
            </a:pPr>
            <a:endParaRPr lang="tr-TR" dirty="0"/>
          </a:p>
          <a:p>
            <a:endParaRPr lang="tr-TR"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18</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Niels Hartvig – Final talk &amp; Closing drinks and afterparty</a:t>
            </a:r>
            <a:endParaRPr lang="en-GB" dirty="0"/>
          </a:p>
        </p:txBody>
      </p:sp>
      <p:pic>
        <p:nvPicPr>
          <p:cNvPr id="4" name="Picture 3">
            <a:extLst>
              <a:ext uri="{FF2B5EF4-FFF2-40B4-BE49-F238E27FC236}">
                <a16:creationId xmlns:a16="http://schemas.microsoft.com/office/drawing/2014/main" id="{2B722E7C-4E8C-4B5C-A623-19F435B229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233" y="4439388"/>
            <a:ext cx="2191360" cy="1643520"/>
          </a:xfrm>
          <a:prstGeom prst="rect">
            <a:avLst/>
          </a:prstGeom>
        </p:spPr>
      </p:pic>
      <p:pic>
        <p:nvPicPr>
          <p:cNvPr id="9" name="Picture 8">
            <a:extLst>
              <a:ext uri="{FF2B5EF4-FFF2-40B4-BE49-F238E27FC236}">
                <a16:creationId xmlns:a16="http://schemas.microsoft.com/office/drawing/2014/main" id="{0C26E063-D61E-4437-BDF7-A77F6F5B41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3407" y="4439388"/>
            <a:ext cx="2191360" cy="1643520"/>
          </a:xfrm>
          <a:prstGeom prst="rect">
            <a:avLst/>
          </a:prstGeom>
        </p:spPr>
      </p:pic>
      <p:pic>
        <p:nvPicPr>
          <p:cNvPr id="11" name="Picture 10">
            <a:extLst>
              <a:ext uri="{FF2B5EF4-FFF2-40B4-BE49-F238E27FC236}">
                <a16:creationId xmlns:a16="http://schemas.microsoft.com/office/drawing/2014/main" id="{D1173536-8DD6-4500-A86F-F6C02953A9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4140" y="4439388"/>
            <a:ext cx="2191360" cy="1643520"/>
          </a:xfrm>
          <a:prstGeom prst="rect">
            <a:avLst/>
          </a:prstGeom>
        </p:spPr>
      </p:pic>
    </p:spTree>
    <p:extLst>
      <p:ext uri="{BB962C8B-B14F-4D97-AF65-F5344CB8AC3E}">
        <p14:creationId xmlns:p14="http://schemas.microsoft.com/office/powerpoint/2010/main" val="3865093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Any questions, please do not hesitate to ask.</a:t>
            </a:r>
          </a:p>
          <a:p>
            <a:endParaRPr lang="tr-TR" dirty="0"/>
          </a:p>
          <a:p>
            <a:pPr marL="0" indent="0">
              <a:buNone/>
            </a:pPr>
            <a:endParaRPr lang="tr-TR" dirty="0"/>
          </a:p>
          <a:p>
            <a:endParaRPr lang="tr-TR"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19</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Thank you for listening!</a:t>
            </a:r>
            <a:endParaRPr lang="en-GB" dirty="0"/>
          </a:p>
        </p:txBody>
      </p:sp>
    </p:spTree>
    <p:extLst>
      <p:ext uri="{BB962C8B-B14F-4D97-AF65-F5344CB8AC3E}">
        <p14:creationId xmlns:p14="http://schemas.microsoft.com/office/powerpoint/2010/main" val="3646236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dirty="0"/>
              <a:t>Agenda</a:t>
            </a:r>
            <a:endParaRPr lang="en-GB" dirty="0"/>
          </a:p>
        </p:txBody>
      </p:sp>
      <p:sp>
        <p:nvSpPr>
          <p:cNvPr id="7" name="Content Placeholder 6"/>
          <p:cNvSpPr>
            <a:spLocks noGrp="1"/>
          </p:cNvSpPr>
          <p:nvPr>
            <p:ph idx="1"/>
          </p:nvPr>
        </p:nvSpPr>
        <p:spPr>
          <a:xfrm>
            <a:off x="838199" y="2833941"/>
            <a:ext cx="7641657" cy="3323019"/>
          </a:xfrm>
        </p:spPr>
        <p:txBody>
          <a:bodyPr>
            <a:normAutofit/>
          </a:bodyPr>
          <a:lstStyle/>
          <a:p>
            <a:r>
              <a:rPr lang="tr-TR" sz="2000" dirty="0">
                <a:solidFill>
                  <a:srgbClr val="414042"/>
                </a:solidFill>
              </a:rPr>
              <a:t>What is Umbraco Spark?</a:t>
            </a:r>
          </a:p>
          <a:p>
            <a:r>
              <a:rPr lang="tr-TR" sz="2000" dirty="0">
                <a:solidFill>
                  <a:srgbClr val="414042"/>
                </a:solidFill>
              </a:rPr>
              <a:t>Notes from the talks</a:t>
            </a:r>
          </a:p>
          <a:p>
            <a:r>
              <a:rPr lang="tr-TR" sz="2000" dirty="0">
                <a:solidFill>
                  <a:srgbClr val="414042"/>
                </a:solidFill>
              </a:rPr>
              <a:t>Final thoughts &amp; Questions</a:t>
            </a:r>
          </a:p>
          <a:p>
            <a:endParaRPr lang="tr-TR" sz="2000" dirty="0">
              <a:solidFill>
                <a:srgbClr val="414042"/>
              </a:solidFill>
            </a:endParaRPr>
          </a:p>
        </p:txBody>
      </p:sp>
      <p:sp>
        <p:nvSpPr>
          <p:cNvPr id="5" name="Slide Number Placeholder 4"/>
          <p:cNvSpPr>
            <a:spLocks noGrp="1"/>
          </p:cNvSpPr>
          <p:nvPr>
            <p:ph type="sldNum" sz="quarter" idx="4294967295"/>
          </p:nvPr>
        </p:nvSpPr>
        <p:spPr>
          <a:xfrm>
            <a:off x="9448800" y="6356350"/>
            <a:ext cx="2743200" cy="365125"/>
          </a:xfrm>
          <a:prstGeom prst="rect">
            <a:avLst/>
          </a:prstGeom>
        </p:spPr>
        <p:txBody>
          <a:bodyPr/>
          <a:lstStyle/>
          <a:p>
            <a:fld id="{D887B134-361C-4EAD-83B5-FBD436D6959D}" type="slidenum">
              <a:rPr lang="en-GB" smtClean="0"/>
              <a:pPr/>
              <a:t>2</a:t>
            </a:fld>
            <a:endParaRPr lang="en-GB" dirty="0"/>
          </a:p>
        </p:txBody>
      </p:sp>
    </p:spTree>
    <p:extLst>
      <p:ext uri="{BB962C8B-B14F-4D97-AF65-F5344CB8AC3E}">
        <p14:creationId xmlns:p14="http://schemas.microsoft.com/office/powerpoint/2010/main" val="3013353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dirty="0"/>
              <a:t>What is Umbraco Spark?</a:t>
            </a:r>
            <a:endParaRPr lang="en-GB" dirty="0"/>
          </a:p>
        </p:txBody>
      </p:sp>
      <p:sp>
        <p:nvSpPr>
          <p:cNvPr id="7" name="Content Placeholder 6"/>
          <p:cNvSpPr>
            <a:spLocks noGrp="1"/>
          </p:cNvSpPr>
          <p:nvPr>
            <p:ph idx="1"/>
          </p:nvPr>
        </p:nvSpPr>
        <p:spPr>
          <a:xfrm>
            <a:off x="838199" y="2833941"/>
            <a:ext cx="7641657" cy="3323019"/>
          </a:xfrm>
        </p:spPr>
        <p:txBody>
          <a:bodyPr>
            <a:normAutofit/>
          </a:bodyPr>
          <a:lstStyle/>
          <a:p>
            <a:r>
              <a:rPr lang="tr-TR" sz="2000" dirty="0">
                <a:solidFill>
                  <a:srgbClr val="414042"/>
                </a:solidFill>
                <a:hlinkClick r:id="rId2">
                  <a:extLst>
                    <a:ext uri="{A12FA001-AC4F-418D-AE19-62706E023703}">
                      <ahyp:hlinkClr xmlns:ahyp="http://schemas.microsoft.com/office/drawing/2018/hyperlinkcolor" val="tx"/>
                    </a:ext>
                  </a:extLst>
                </a:hlinkClick>
              </a:rPr>
              <a:t>Umbraco Spark </a:t>
            </a:r>
            <a:r>
              <a:rPr lang="tr-TR" sz="2000" dirty="0">
                <a:solidFill>
                  <a:srgbClr val="414042"/>
                </a:solidFill>
              </a:rPr>
              <a:t>is a Bristol based innovation conference which is a must for all Umbraco developers that want to find out what’s going on with Umbraco, with loads of innovation implementations and ideas.</a:t>
            </a:r>
          </a:p>
          <a:p>
            <a:r>
              <a:rPr lang="tr-TR" sz="2000" dirty="0">
                <a:solidFill>
                  <a:srgbClr val="414042"/>
                </a:solidFill>
              </a:rPr>
              <a:t>It features both practical talks on development as well as thought-provoking topics around innovation and forward-thinking.</a:t>
            </a:r>
          </a:p>
          <a:p>
            <a:r>
              <a:rPr lang="tr-TR" sz="2000" dirty="0">
                <a:solidFill>
                  <a:srgbClr val="414042"/>
                </a:solidFill>
              </a:rPr>
              <a:t>It is also a great opportunity to meet fellow Umbraco developers from all around the world, including people from Umbraco HQ.</a:t>
            </a:r>
          </a:p>
        </p:txBody>
      </p:sp>
      <p:sp>
        <p:nvSpPr>
          <p:cNvPr id="5" name="Slide Number Placeholder 4"/>
          <p:cNvSpPr>
            <a:spLocks noGrp="1"/>
          </p:cNvSpPr>
          <p:nvPr>
            <p:ph type="sldNum" sz="quarter" idx="4294967295"/>
          </p:nvPr>
        </p:nvSpPr>
        <p:spPr>
          <a:xfrm>
            <a:off x="9448800" y="6356350"/>
            <a:ext cx="2743200" cy="365125"/>
          </a:xfrm>
          <a:prstGeom prst="rect">
            <a:avLst/>
          </a:prstGeom>
        </p:spPr>
        <p:txBody>
          <a:bodyPr/>
          <a:lstStyle/>
          <a:p>
            <a:fld id="{D887B134-361C-4EAD-83B5-FBD436D6959D}" type="slidenum">
              <a:rPr lang="en-GB" smtClean="0"/>
              <a:pPr/>
              <a:t>3</a:t>
            </a:fld>
            <a:endParaRPr lang="en-GB" dirty="0"/>
          </a:p>
        </p:txBody>
      </p:sp>
    </p:spTree>
    <p:extLst>
      <p:ext uri="{BB962C8B-B14F-4D97-AF65-F5344CB8AC3E}">
        <p14:creationId xmlns:p14="http://schemas.microsoft.com/office/powerpoint/2010/main" val="24149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dirty="0"/>
              <a:t>What is Umbraco Spark?</a:t>
            </a:r>
            <a:endParaRPr lang="en-GB" dirty="0"/>
          </a:p>
        </p:txBody>
      </p:sp>
      <p:sp>
        <p:nvSpPr>
          <p:cNvPr id="7" name="Content Placeholder 6"/>
          <p:cNvSpPr>
            <a:spLocks noGrp="1"/>
          </p:cNvSpPr>
          <p:nvPr>
            <p:ph idx="1"/>
          </p:nvPr>
        </p:nvSpPr>
        <p:spPr>
          <a:xfrm>
            <a:off x="838199" y="2833941"/>
            <a:ext cx="7830313" cy="3627819"/>
          </a:xfrm>
        </p:spPr>
        <p:txBody>
          <a:bodyPr>
            <a:normAutofit fontScale="85000" lnSpcReduction="20000"/>
          </a:bodyPr>
          <a:lstStyle/>
          <a:p>
            <a:r>
              <a:rPr lang="tr-TR" sz="2000" dirty="0">
                <a:solidFill>
                  <a:srgbClr val="414042"/>
                </a:solidFill>
              </a:rPr>
              <a:t>This was the second Umbraco Spark conference and it was held again at </a:t>
            </a:r>
            <a:r>
              <a:rPr lang="tr-TR" sz="2000" dirty="0">
                <a:solidFill>
                  <a:srgbClr val="414042"/>
                </a:solidFill>
                <a:hlinkClick r:id="rId2"/>
              </a:rPr>
              <a:t>M Shed </a:t>
            </a:r>
            <a:r>
              <a:rPr lang="tr-TR" sz="2000" dirty="0">
                <a:solidFill>
                  <a:srgbClr val="414042"/>
                </a:solidFill>
              </a:rPr>
              <a:t>in Bristol. </a:t>
            </a:r>
          </a:p>
          <a:p>
            <a:r>
              <a:rPr lang="tr-TR" sz="2000" dirty="0">
                <a:solidFill>
                  <a:srgbClr val="414042"/>
                </a:solidFill>
              </a:rPr>
              <a:t>Some of the speakers were;</a:t>
            </a:r>
          </a:p>
          <a:p>
            <a:pPr lvl="1"/>
            <a:r>
              <a:rPr lang="tr-TR" sz="1600" dirty="0">
                <a:solidFill>
                  <a:srgbClr val="414042"/>
                </a:solidFill>
              </a:rPr>
              <a:t>Jon Skeet – </a:t>
            </a:r>
            <a:r>
              <a:rPr lang="tr-TR" sz="1600" dirty="0">
                <a:solidFill>
                  <a:srgbClr val="414042"/>
                </a:solidFill>
                <a:hlinkClick r:id="rId3"/>
              </a:rPr>
              <a:t>The ‘Chuck Norris’ of programming </a:t>
            </a:r>
            <a:r>
              <a:rPr lang="tr-TR" sz="1600" dirty="0">
                <a:solidFill>
                  <a:srgbClr val="414042"/>
                </a:solidFill>
              </a:rPr>
              <a:t>and also </a:t>
            </a:r>
            <a:r>
              <a:rPr lang="tr-TR" sz="1600" dirty="0">
                <a:solidFill>
                  <a:srgbClr val="414042"/>
                </a:solidFill>
                <a:hlinkClick r:id="rId4"/>
              </a:rPr>
              <a:t>Stackoverflow Legend</a:t>
            </a:r>
            <a:endParaRPr lang="tr-TR" sz="1600" dirty="0">
              <a:solidFill>
                <a:srgbClr val="414042"/>
              </a:solidFill>
            </a:endParaRPr>
          </a:p>
          <a:p>
            <a:pPr lvl="1"/>
            <a:r>
              <a:rPr lang="tr-TR" sz="1600" dirty="0">
                <a:solidFill>
                  <a:srgbClr val="414042"/>
                </a:solidFill>
              </a:rPr>
              <a:t>Niels Hartvig – Umbraco Founder aka </a:t>
            </a:r>
            <a:r>
              <a:rPr lang="tr-TR" sz="1600" dirty="0">
                <a:solidFill>
                  <a:srgbClr val="414042"/>
                </a:solidFill>
                <a:hlinkClick r:id="rId5"/>
              </a:rPr>
              <a:t>Chief Unicorn</a:t>
            </a:r>
            <a:endParaRPr lang="tr-TR" sz="1600" dirty="0">
              <a:solidFill>
                <a:srgbClr val="414042"/>
              </a:solidFill>
            </a:endParaRPr>
          </a:p>
          <a:p>
            <a:pPr lvl="1"/>
            <a:r>
              <a:rPr lang="tr-TR" sz="1600" dirty="0">
                <a:solidFill>
                  <a:srgbClr val="414042"/>
                </a:solidFill>
              </a:rPr>
              <a:t>Bjarke Berg – Senior Developer from Umbraco HQ who is reponsible for </a:t>
            </a:r>
            <a:r>
              <a:rPr lang="tr-TR" sz="1600" dirty="0">
                <a:solidFill>
                  <a:srgbClr val="414042"/>
                </a:solidFill>
                <a:hlinkClick r:id="rId6"/>
              </a:rPr>
              <a:t>moving Umbraco from .NET Framework to .NET Core</a:t>
            </a:r>
            <a:endParaRPr lang="tr-TR" sz="1600" dirty="0">
              <a:solidFill>
                <a:srgbClr val="414042"/>
              </a:solidFill>
            </a:endParaRPr>
          </a:p>
          <a:p>
            <a:pPr lvl="1"/>
            <a:r>
              <a:rPr lang="tr-TR" sz="1600" dirty="0">
                <a:solidFill>
                  <a:srgbClr val="414042"/>
                </a:solidFill>
              </a:rPr>
              <a:t>Lee Kelleher – Umbraco Specialist and </a:t>
            </a:r>
            <a:r>
              <a:rPr lang="tr-TR" sz="1600" dirty="0">
                <a:solidFill>
                  <a:srgbClr val="414042"/>
                </a:solidFill>
                <a:hlinkClick r:id="rId7"/>
              </a:rPr>
              <a:t>creator of many Umbraco packages</a:t>
            </a:r>
            <a:r>
              <a:rPr lang="tr-TR" sz="1600" dirty="0">
                <a:solidFill>
                  <a:srgbClr val="414042"/>
                </a:solidFill>
              </a:rPr>
              <a:t> </a:t>
            </a:r>
          </a:p>
          <a:p>
            <a:pPr lvl="1"/>
            <a:r>
              <a:rPr lang="tr-TR" sz="1600" dirty="0">
                <a:solidFill>
                  <a:srgbClr val="414042"/>
                </a:solidFill>
              </a:rPr>
              <a:t>Paul Seal – Umbraco Developer and MVP and creator of many programming </a:t>
            </a:r>
            <a:r>
              <a:rPr lang="tr-TR" sz="1600" dirty="0">
                <a:solidFill>
                  <a:srgbClr val="414042"/>
                </a:solidFill>
                <a:hlinkClick r:id="rId8"/>
              </a:rPr>
              <a:t>blogs</a:t>
            </a:r>
            <a:r>
              <a:rPr lang="tr-TR" sz="1600" dirty="0">
                <a:solidFill>
                  <a:srgbClr val="414042"/>
                </a:solidFill>
              </a:rPr>
              <a:t>/</a:t>
            </a:r>
            <a:r>
              <a:rPr lang="tr-TR" sz="1600" dirty="0">
                <a:solidFill>
                  <a:srgbClr val="414042"/>
                </a:solidFill>
                <a:hlinkClick r:id="rId9"/>
              </a:rPr>
              <a:t>vlogs</a:t>
            </a:r>
            <a:endParaRPr lang="tr-TR" sz="1600" dirty="0">
              <a:solidFill>
                <a:srgbClr val="414042"/>
              </a:solidFill>
            </a:endParaRPr>
          </a:p>
          <a:p>
            <a:pPr lvl="1"/>
            <a:r>
              <a:rPr lang="tr-TR" sz="1600" dirty="0">
                <a:solidFill>
                  <a:srgbClr val="414042"/>
                </a:solidFill>
              </a:rPr>
              <a:t>Matt Brailsford – Umbraco MVP and Master, also the </a:t>
            </a:r>
            <a:r>
              <a:rPr lang="tr-TR" sz="1600" dirty="0">
                <a:solidFill>
                  <a:srgbClr val="414042"/>
                </a:solidFill>
                <a:hlinkClick r:id="rId10"/>
              </a:rPr>
              <a:t>creator of many Umbraco packages</a:t>
            </a:r>
            <a:endParaRPr lang="tr-TR" sz="1600" dirty="0">
              <a:solidFill>
                <a:srgbClr val="414042"/>
              </a:solidFill>
            </a:endParaRPr>
          </a:p>
          <a:p>
            <a:r>
              <a:rPr lang="tr-TR" sz="2000" dirty="0">
                <a:solidFill>
                  <a:srgbClr val="414042"/>
                </a:solidFill>
              </a:rPr>
              <a:t>This is not a free event, it is recommended to purchase the tickets as early as possible, so it can be cheaper.</a:t>
            </a:r>
          </a:p>
          <a:p>
            <a:r>
              <a:rPr lang="tr-TR" sz="2000" dirty="0">
                <a:solidFill>
                  <a:srgbClr val="414042"/>
                </a:solidFill>
              </a:rPr>
              <a:t>You can view the full line up of speakers with their presentation slides from Umbraco Spark 2020 on </a:t>
            </a:r>
            <a:r>
              <a:rPr lang="tr-TR" sz="2000" dirty="0">
                <a:solidFill>
                  <a:srgbClr val="414042"/>
                </a:solidFill>
                <a:hlinkClick r:id="rId11"/>
              </a:rPr>
              <a:t>this link.</a:t>
            </a:r>
            <a:r>
              <a:rPr lang="tr-TR" sz="2000" dirty="0">
                <a:solidFill>
                  <a:srgbClr val="414042"/>
                </a:solidFill>
              </a:rPr>
              <a:t>  </a:t>
            </a:r>
          </a:p>
        </p:txBody>
      </p:sp>
      <p:sp>
        <p:nvSpPr>
          <p:cNvPr id="5" name="Slide Number Placeholder 4"/>
          <p:cNvSpPr>
            <a:spLocks noGrp="1"/>
          </p:cNvSpPr>
          <p:nvPr>
            <p:ph type="sldNum" sz="quarter" idx="4294967295"/>
          </p:nvPr>
        </p:nvSpPr>
        <p:spPr>
          <a:xfrm>
            <a:off x="9448800" y="6356350"/>
            <a:ext cx="2743200" cy="365125"/>
          </a:xfrm>
          <a:prstGeom prst="rect">
            <a:avLst/>
          </a:prstGeom>
        </p:spPr>
        <p:txBody>
          <a:bodyPr/>
          <a:lstStyle/>
          <a:p>
            <a:fld id="{D887B134-361C-4EAD-83B5-FBD436D6959D}" type="slidenum">
              <a:rPr lang="en-GB" smtClean="0"/>
              <a:pPr/>
              <a:t>4</a:t>
            </a:fld>
            <a:endParaRPr lang="en-GB" dirty="0"/>
          </a:p>
        </p:txBody>
      </p:sp>
    </p:spTree>
    <p:extLst>
      <p:ext uri="{BB962C8B-B14F-4D97-AF65-F5344CB8AC3E}">
        <p14:creationId xmlns:p14="http://schemas.microsoft.com/office/powerpoint/2010/main" val="2477274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When I got to the venue, I was greeted by the fellow Umbraco people, who were enjoying their breakfast with coffee, also having a nice chat with each other. </a:t>
            </a:r>
          </a:p>
          <a:p>
            <a:r>
              <a:rPr lang="tr-TR" dirty="0"/>
              <a:t>I joined them after picking up my name tag and swag, and then headed towards the main conference room, where there were even more people.</a:t>
            </a:r>
          </a:p>
          <a:p>
            <a:r>
              <a:rPr lang="tr-TR" dirty="0"/>
              <a:t>After a brief talk and we agreed to greet each other with the foot shake and ‘eye five you rock’, everybody started waiting for Jon Skeet’s talk.</a:t>
            </a:r>
            <a:endParaRPr lang="en-GB" sz="1600" dirty="0"/>
          </a:p>
          <a:p>
            <a:pPr marL="0" indent="0">
              <a:buNone/>
            </a:pPr>
            <a:endParaRPr lang="en-GB" sz="1400"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5</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noFill/>
        </p:spPr>
        <p:txBody>
          <a:bodyPr/>
          <a:lstStyle/>
          <a:p>
            <a:r>
              <a:rPr lang="tr-TR" dirty="0"/>
              <a:t>Arriving at the conference</a:t>
            </a:r>
            <a:endParaRPr lang="en-GB" dirty="0"/>
          </a:p>
        </p:txBody>
      </p:sp>
      <p:pic>
        <p:nvPicPr>
          <p:cNvPr id="4" name="Picture 3">
            <a:extLst>
              <a:ext uri="{FF2B5EF4-FFF2-40B4-BE49-F238E27FC236}">
                <a16:creationId xmlns:a16="http://schemas.microsoft.com/office/drawing/2014/main" id="{377E7F2B-F94C-4B73-9AE1-ED5F4A551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273" y="3782749"/>
            <a:ext cx="3251454" cy="2167636"/>
          </a:xfrm>
          <a:prstGeom prst="rect">
            <a:avLst/>
          </a:prstGeom>
        </p:spPr>
      </p:pic>
    </p:spTree>
    <p:extLst>
      <p:ext uri="{BB962C8B-B14F-4D97-AF65-F5344CB8AC3E}">
        <p14:creationId xmlns:p14="http://schemas.microsoft.com/office/powerpoint/2010/main" val="247038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He has written many libraries, as well as NodaTime, which is what the talked about a bit.</a:t>
            </a:r>
          </a:p>
          <a:p>
            <a:r>
              <a:rPr lang="tr-TR" dirty="0"/>
              <a:t>One of the important point was; if you are going to support local times, then don’t think you can just store the DateTime.UtcNow, and convert it to the user’s local time! He gave a few examples of when this would break, for instance, during daylight saving time or leap years.</a:t>
            </a:r>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6</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Jon Skeet – Dates and times: Hard, but not impossible</a:t>
            </a:r>
          </a:p>
          <a:p>
            <a:endParaRPr lang="en-GB" dirty="0"/>
          </a:p>
        </p:txBody>
      </p:sp>
      <p:pic>
        <p:nvPicPr>
          <p:cNvPr id="8" name="Picture 7">
            <a:extLst>
              <a:ext uri="{FF2B5EF4-FFF2-40B4-BE49-F238E27FC236}">
                <a16:creationId xmlns:a16="http://schemas.microsoft.com/office/drawing/2014/main" id="{4A030E41-7CE4-4BA9-83A2-0BD56D1CF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963" y="3531942"/>
            <a:ext cx="4150008" cy="3006970"/>
          </a:xfrm>
          <a:prstGeom prst="rect">
            <a:avLst/>
          </a:prstGeom>
        </p:spPr>
      </p:pic>
    </p:spTree>
    <p:extLst>
      <p:ext uri="{BB962C8B-B14F-4D97-AF65-F5344CB8AC3E}">
        <p14:creationId xmlns:p14="http://schemas.microsoft.com/office/powerpoint/2010/main" val="128000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r>
              <a:rPr lang="tr-TR" dirty="0"/>
              <a:t>Another good point was about making incorrect assumptions, for example, assuming if you add a month and then substract a month that you would be back to the original date.</a:t>
            </a:r>
          </a:p>
          <a:p>
            <a:r>
              <a:rPr lang="tr-TR" dirty="0"/>
              <a:t>If you had the date 30th January 2017 and you tried to add a month like this .AddMonths(1), you would get 28th February 2017 and then if you decided to go back a month using .AddMonths(-1), you wouldn’t be back to where you started, you would be on 28th January 2017.</a:t>
            </a:r>
          </a:p>
          <a:p>
            <a:endParaRPr lang="tr-TR" dirty="0"/>
          </a:p>
          <a:p>
            <a:endParaRPr lang="tr-TR" dirty="0"/>
          </a:p>
          <a:p>
            <a:r>
              <a:rPr lang="tr-TR" dirty="0"/>
              <a:t>Things will get even more complicated </a:t>
            </a:r>
            <a:r>
              <a:rPr lang="tr-TR" dirty="0">
                <a:hlinkClick r:id="rId2"/>
              </a:rPr>
              <a:t>for countries that use different calender systems;</a:t>
            </a:r>
            <a:r>
              <a:rPr lang="tr-TR" dirty="0"/>
              <a:t> for example; in Saudi Arabia, most events are usually provided with two dates, both the Gregorian and Islamic, and current year is 1441 according to Islamic calendar.</a:t>
            </a:r>
          </a:p>
          <a:p>
            <a:endParaRPr lang="en-GB"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7</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Jon Skeet – Dates and times: Hard, but not impossible</a:t>
            </a:r>
          </a:p>
          <a:p>
            <a:endParaRPr lang="en-GB" dirty="0"/>
          </a:p>
        </p:txBody>
      </p:sp>
      <p:pic>
        <p:nvPicPr>
          <p:cNvPr id="4" name="Picture 3">
            <a:extLst>
              <a:ext uri="{FF2B5EF4-FFF2-40B4-BE49-F238E27FC236}">
                <a16:creationId xmlns:a16="http://schemas.microsoft.com/office/drawing/2014/main" id="{C2F03D5E-A074-4F97-90F1-3B51F5B13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264173"/>
            <a:ext cx="3160317" cy="1216538"/>
          </a:xfrm>
          <a:prstGeom prst="rect">
            <a:avLst/>
          </a:prstGeom>
        </p:spPr>
      </p:pic>
    </p:spTree>
    <p:extLst>
      <p:ext uri="{BB962C8B-B14F-4D97-AF65-F5344CB8AC3E}">
        <p14:creationId xmlns:p14="http://schemas.microsoft.com/office/powerpoint/2010/main" val="4267496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This was an experimental project to see how Blazor could be used with Umbraco.</a:t>
            </a:r>
          </a:p>
          <a:p>
            <a:r>
              <a:rPr lang="tr-TR" dirty="0"/>
              <a:t>Carole showed her project structure, details about the page load times and how pages were being rendered with blazor.</a:t>
            </a:r>
          </a:p>
          <a:p>
            <a:r>
              <a:rPr lang="tr-TR" dirty="0"/>
              <a:t>One good thing was seeing WebAssembly dlls on the first page load and the speed increase after the first page load.</a:t>
            </a:r>
          </a:p>
          <a:p>
            <a:endParaRPr lang="tr-TR" dirty="0"/>
          </a:p>
          <a:p>
            <a:endParaRPr lang="en-GB"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8</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Carole Rennie Logan – An adventure with Blazor &amp; Umbraco</a:t>
            </a:r>
          </a:p>
          <a:p>
            <a:endParaRPr lang="en-GB" dirty="0"/>
          </a:p>
        </p:txBody>
      </p:sp>
      <p:pic>
        <p:nvPicPr>
          <p:cNvPr id="8" name="Picture 7">
            <a:extLst>
              <a:ext uri="{FF2B5EF4-FFF2-40B4-BE49-F238E27FC236}">
                <a16:creationId xmlns:a16="http://schemas.microsoft.com/office/drawing/2014/main" id="{6EA6F89C-DD6F-42AE-BE9C-D538B36010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8459" y="3425082"/>
            <a:ext cx="3543767" cy="2657825"/>
          </a:xfrm>
          <a:prstGeom prst="rect">
            <a:avLst/>
          </a:prstGeom>
        </p:spPr>
      </p:pic>
      <p:pic>
        <p:nvPicPr>
          <p:cNvPr id="10" name="Picture 9">
            <a:extLst>
              <a:ext uri="{FF2B5EF4-FFF2-40B4-BE49-F238E27FC236}">
                <a16:creationId xmlns:a16="http://schemas.microsoft.com/office/drawing/2014/main" id="{3383C29F-6CC9-4074-B6E5-73BD3B9D9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77" y="3425083"/>
            <a:ext cx="3543766" cy="2657825"/>
          </a:xfrm>
          <a:prstGeom prst="rect">
            <a:avLst/>
          </a:prstGeom>
        </p:spPr>
      </p:pic>
    </p:spTree>
    <p:extLst>
      <p:ext uri="{BB962C8B-B14F-4D97-AF65-F5344CB8AC3E}">
        <p14:creationId xmlns:p14="http://schemas.microsoft.com/office/powerpoint/2010/main" val="3599414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tr-TR" dirty="0"/>
              <a:t>If you are both a coffee and Umbraco lover, then this is the weekly online event that you can join every Friday, 11:30 UK local time, which is hosted by Marcin and Callum.</a:t>
            </a:r>
          </a:p>
          <a:p>
            <a:r>
              <a:rPr lang="tr-TR" dirty="0"/>
              <a:t>Together with their guests, they drive you through the weekly news and all things Umbraco related. You can ask questions, learn new things or just socialise with other Umbracians. All youtube videos are </a:t>
            </a:r>
            <a:r>
              <a:rPr lang="tr-TR" dirty="0">
                <a:hlinkClick r:id="rId2"/>
              </a:rPr>
              <a:t>under this link</a:t>
            </a:r>
            <a:r>
              <a:rPr lang="tr-TR" dirty="0"/>
              <a:t>.</a:t>
            </a:r>
          </a:p>
          <a:p>
            <a:r>
              <a:rPr lang="tr-TR" dirty="0"/>
              <a:t>During Umbraco Spark, I had a chance to join </a:t>
            </a:r>
            <a:r>
              <a:rPr lang="tr-TR" dirty="0">
                <a:hlinkClick r:id="rId3"/>
              </a:rPr>
              <a:t>my first Umbracoffee event</a:t>
            </a:r>
            <a:r>
              <a:rPr lang="tr-TR" dirty="0"/>
              <a:t>, one of the main topics that was discussed was; "Are we gonna be building Umbraco websites with Blazor?"</a:t>
            </a:r>
          </a:p>
          <a:p>
            <a:endParaRPr lang="en-GB" dirty="0"/>
          </a:p>
        </p:txBody>
      </p:sp>
      <p:sp>
        <p:nvSpPr>
          <p:cNvPr id="6" name="Title 5"/>
          <p:cNvSpPr>
            <a:spLocks noGrp="1"/>
          </p:cNvSpPr>
          <p:nvPr>
            <p:ph type="title"/>
          </p:nvPr>
        </p:nvSpPr>
        <p:spPr/>
        <p:txBody>
          <a:bodyPr/>
          <a:lstStyle/>
          <a:p>
            <a:r>
              <a:rPr lang="tr-TR" dirty="0"/>
              <a:t>Umbraco Spark 2020</a:t>
            </a:r>
            <a:endParaRPr lang="en-GB" dirty="0"/>
          </a:p>
        </p:txBody>
      </p:sp>
      <p:sp>
        <p:nvSpPr>
          <p:cNvPr id="5" name="Slide Number Placeholder 4"/>
          <p:cNvSpPr>
            <a:spLocks noGrp="1"/>
          </p:cNvSpPr>
          <p:nvPr>
            <p:ph type="sldNum" sz="quarter" idx="4"/>
          </p:nvPr>
        </p:nvSpPr>
        <p:spPr/>
        <p:txBody>
          <a:bodyPr/>
          <a:lstStyle/>
          <a:p>
            <a:fld id="{D887B134-361C-4EAD-83B5-FBD436D6959D}" type="slidenum">
              <a:rPr lang="en-GB" smtClean="0"/>
              <a:pPr/>
              <a:t>9</a:t>
            </a:fld>
            <a:endParaRPr lang="en-GB" dirty="0"/>
          </a:p>
        </p:txBody>
      </p:sp>
      <p:sp>
        <p:nvSpPr>
          <p:cNvPr id="3" name="Subtitle 2">
            <a:extLst>
              <a:ext uri="{FF2B5EF4-FFF2-40B4-BE49-F238E27FC236}">
                <a16:creationId xmlns:a16="http://schemas.microsoft.com/office/drawing/2014/main" id="{4C4BA152-7A50-45CB-86A9-890BC230F82E}"/>
              </a:ext>
            </a:extLst>
          </p:cNvPr>
          <p:cNvSpPr>
            <a:spLocks noGrp="1"/>
          </p:cNvSpPr>
          <p:nvPr>
            <p:ph type="subTitle" idx="14"/>
          </p:nvPr>
        </p:nvSpPr>
        <p:spPr>
          <a:xfrm>
            <a:off x="838200" y="775092"/>
            <a:ext cx="10683240" cy="613442"/>
          </a:xfrm>
          <a:noFill/>
        </p:spPr>
        <p:txBody>
          <a:bodyPr>
            <a:normAutofit/>
          </a:bodyPr>
          <a:lstStyle/>
          <a:p>
            <a:r>
              <a:rPr lang="tr-TR" dirty="0"/>
              <a:t>Umbracoffee Live!</a:t>
            </a:r>
          </a:p>
          <a:p>
            <a:endParaRPr lang="en-GB" dirty="0"/>
          </a:p>
        </p:txBody>
      </p:sp>
      <p:pic>
        <p:nvPicPr>
          <p:cNvPr id="8" name="Picture 7">
            <a:extLst>
              <a:ext uri="{FF2B5EF4-FFF2-40B4-BE49-F238E27FC236}">
                <a16:creationId xmlns:a16="http://schemas.microsoft.com/office/drawing/2014/main" id="{EBF13EF1-A611-4F3B-8C83-C8AC9B7B5B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7589" y="4555436"/>
            <a:ext cx="2676821" cy="1505712"/>
          </a:xfrm>
          <a:prstGeom prst="rect">
            <a:avLst/>
          </a:prstGeom>
        </p:spPr>
      </p:pic>
    </p:spTree>
    <p:extLst>
      <p:ext uri="{BB962C8B-B14F-4D97-AF65-F5344CB8AC3E}">
        <p14:creationId xmlns:p14="http://schemas.microsoft.com/office/powerpoint/2010/main" val="2932136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lineSoft Presentation Widescreen.potx" id="{70D8DB7E-A439-4F0F-8B1A-E41D2AADDB83}" vid="{95441CDE-3120-4EFF-93DB-BB94F31E011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lineSoft Presentation Widescreen.potx" id="{70D8DB7E-A439-4F0F-8B1A-E41D2AADDB83}" vid="{282E4B11-9EA2-4A32-AD0F-DF29530B4790}"/>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lineSoft Presentation Widescreen.potx" id="{70D8DB7E-A439-4F0F-8B1A-E41D2AADDB83}" vid="{DC1FDF20-6242-4582-8480-E03434ADDC0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7A1BAC1B77F4DAA142370B6FFD1C6" ma:contentTypeVersion="0" ma:contentTypeDescription="Create a new document." ma:contentTypeScope="" ma:versionID="f6fc6009155869e2679e26d477e9998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C11ED2-B59C-44D9-B05A-93B2E452C7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D5E04B4-2BC6-4312-921D-05865B1E1813}">
  <ds:schemaRefs>
    <ds:schemaRef ds:uri="http://schemas.microsoft.com/sharepoint/v3/contenttype/forms"/>
  </ds:schemaRefs>
</ds:datastoreItem>
</file>

<file path=customXml/itemProps3.xml><?xml version="1.0" encoding="utf-8"?>
<ds:datastoreItem xmlns:ds="http://schemas.openxmlformats.org/officeDocument/2006/customXml" ds:itemID="{119057CA-B54E-490B-865E-1377E30ECAFA}">
  <ds:schemaRefs>
    <ds:schemaRef ds:uri="http://purl.org/dc/terms/"/>
    <ds:schemaRef ds:uri="http://purl.org/dc/elements/1.1/"/>
    <ds:schemaRef ds:uri="http://schemas.microsoft.com/office/infopath/2007/PartnerControls"/>
    <ds:schemaRef ds:uri="http://schemas.microsoft.com/office/2006/documentManagement/types"/>
    <ds:schemaRef ds:uri="http://purl.org/dc/dcmitype/"/>
    <ds:schemaRef ds:uri="http://www.w3.org/XML/1998/namespac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FelineSoft Presentation Widescreen</Template>
  <TotalTime>1886</TotalTime>
  <Words>1982</Words>
  <Application>Microsoft Office PowerPoint</Application>
  <PresentationFormat>Widescreen</PresentationFormat>
  <Paragraphs>132</Paragraphs>
  <Slides>19</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19</vt:i4>
      </vt:variant>
    </vt:vector>
  </HeadingPairs>
  <TitlesOfParts>
    <vt:vector size="25" baseType="lpstr">
      <vt:lpstr>Arial</vt:lpstr>
      <vt:lpstr>Calibri</vt:lpstr>
      <vt:lpstr>Myriad Pro</vt:lpstr>
      <vt:lpstr>Office Theme</vt:lpstr>
      <vt:lpstr>Custom Design</vt:lpstr>
      <vt:lpstr>1_Custom Design</vt:lpstr>
      <vt:lpstr>PowerPoint Presentation</vt:lpstr>
      <vt:lpstr>Agenda</vt:lpstr>
      <vt:lpstr>What is Umbraco Spark?</vt:lpstr>
      <vt:lpstr>What is Umbraco Spark?</vt:lpstr>
      <vt:lpstr>Umbraco Spark 2020</vt:lpstr>
      <vt:lpstr>Umbraco Spark 2020</vt:lpstr>
      <vt:lpstr>Umbraco Spark 2020</vt:lpstr>
      <vt:lpstr>Umbraco Spark 2020</vt:lpstr>
      <vt:lpstr>Umbraco Spark 2020</vt:lpstr>
      <vt:lpstr>Umbraco Spark 2020</vt:lpstr>
      <vt:lpstr>Umbraco Spark 2020</vt:lpstr>
      <vt:lpstr>Umbraco Spark 2020</vt:lpstr>
      <vt:lpstr>Umbraco Spark 2020</vt:lpstr>
      <vt:lpstr>Umbraco Spark 2020</vt:lpstr>
      <vt:lpstr>Umbraco Spark 2020</vt:lpstr>
      <vt:lpstr>Umbraco Spark 2020</vt:lpstr>
      <vt:lpstr>Umbraco Spark 2020</vt:lpstr>
      <vt:lpstr>Umbraco Spark 2020</vt:lpstr>
      <vt:lpstr>Umbraco Spark 2020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Ralph Johnson</dc:creator>
  <cp:lastModifiedBy>Nurhak Kaya</cp:lastModifiedBy>
  <cp:revision>81</cp:revision>
  <dcterms:created xsi:type="dcterms:W3CDTF">2016-10-13T07:35:11Z</dcterms:created>
  <dcterms:modified xsi:type="dcterms:W3CDTF">2020-04-08T16:08:27Z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0x01010050C7A1BAC1B77F4DAA142370B6FFD1C6</vt:lpwstr>
  </property>
</Properties>
</file>